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</p:sldIdLst>
  <p:sldSz cx="9144000" cy="5143500" type="screen16x9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0000CC"/>
    <a:srgbClr val="000099"/>
    <a:srgbClr val="33CC3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538" y="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F4EB6DA-7CFD-4DCF-860C-DD69EFC267B2}" type="datetimeFigureOut">
              <a:rPr lang="en-US" smtClean="0"/>
              <a:pPr/>
              <a:t>13-Oct-21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E9A2BD2-1FFC-4068-BCFA-24F7ECC9F5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56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F2DB0-B490-4B71-886B-D4923F088891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file:///D:\Pavel\Courses\Materials\Course.OKG%202021\Lectures%202021\22.%20Fractals\AniLogo\AniLogo.wmv" TargetMode="External"/><Relationship Id="rId1" Type="http://schemas.microsoft.com/office/2007/relationships/media" Target="file:///D:\Pavel\Courses\Materials\Course.OKG%202021\Lectures%202021\22.%20Fractals\AniLogo\AniLogo.wmv" TargetMode="Externa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file:///D:\Pavel\Courses\Materials\Course.OKG%202017\Lectures%202019\22.%20Fractals\AniLogo\AniLogo.wmv" TargetMode="External"/><Relationship Id="rId1" Type="http://schemas.microsoft.com/office/2007/relationships/media" Target="file:///D:\Pavel\Courses\Materials\Course.OKG%202017\Lectures%202019\22.%20Fractals\AniLogo\AniLogo.wmv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 userDrawn="1"/>
        </p:nvSpPr>
        <p:spPr>
          <a:xfrm>
            <a:off x="0" y="485775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400" spc="0" dirty="0">
                <a:effectLst/>
              </a:rPr>
              <a:t>О</a:t>
            </a:r>
            <a:r>
              <a:rPr lang="bg-BG" sz="1200" spc="0" dirty="0">
                <a:effectLst/>
              </a:rPr>
              <a:t>СНОВИ</a:t>
            </a:r>
            <a:r>
              <a:rPr lang="bg-BG" sz="1400" spc="0" dirty="0">
                <a:effectLst/>
              </a:rPr>
              <a:t> </a:t>
            </a:r>
            <a:r>
              <a:rPr lang="bg-BG" sz="1200" spc="0" dirty="0">
                <a:effectLst/>
              </a:rPr>
              <a:t>НА</a:t>
            </a:r>
            <a:r>
              <a:rPr lang="bg-BG" sz="1400" spc="0" dirty="0">
                <a:effectLst/>
              </a:rPr>
              <a:t> К</a:t>
            </a:r>
            <a:r>
              <a:rPr lang="bg-BG" sz="1200" spc="0" dirty="0">
                <a:effectLst/>
              </a:rPr>
              <a:t>ОМПЮТЪРНАТА</a:t>
            </a:r>
            <a:r>
              <a:rPr lang="bg-BG" sz="1400" spc="0" dirty="0">
                <a:effectLst/>
              </a:rPr>
              <a:t> Г</a:t>
            </a:r>
            <a:r>
              <a:rPr lang="bg-BG" sz="1200" spc="0" dirty="0">
                <a:effectLst/>
              </a:rPr>
              <a:t>РАФИКА</a:t>
            </a:r>
            <a:r>
              <a:rPr lang="bg-BG" sz="1400" spc="0" dirty="0">
                <a:effectLst/>
              </a:rPr>
              <a:t>   •   проф. д-р П</a:t>
            </a:r>
            <a:r>
              <a:rPr lang="bg-BG" sz="1200" spc="0" dirty="0">
                <a:effectLst/>
              </a:rPr>
              <a:t>АВЕЛ</a:t>
            </a:r>
            <a:r>
              <a:rPr lang="bg-BG" sz="1400" spc="0" dirty="0">
                <a:effectLst/>
              </a:rPr>
              <a:t> Б</a:t>
            </a:r>
            <a:r>
              <a:rPr lang="bg-BG" sz="1200" spc="0" dirty="0">
                <a:effectLst/>
              </a:rPr>
              <a:t>ОЙЧЕВ</a:t>
            </a:r>
            <a:r>
              <a:rPr lang="bg-BG" sz="1400" spc="0" dirty="0">
                <a:effectLst/>
              </a:rPr>
              <a:t>   •   КИТ-ФМИ-СУ   •   2021</a:t>
            </a:r>
            <a:endParaRPr lang="en-US" sz="1400" spc="0" dirty="0">
              <a:effectLst/>
            </a:endParaRPr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1" hasCustomPrompt="1"/>
          </p:nvPr>
        </p:nvSpPr>
        <p:spPr>
          <a:xfrm>
            <a:off x="0" y="361950"/>
            <a:ext cx="9144000" cy="457200"/>
          </a:xfrm>
        </p:spPr>
        <p:txBody>
          <a:bodyPr/>
          <a:lstStyle>
            <a:lvl1pPr algn="ctr">
              <a:buNone/>
              <a:defRPr b="0">
                <a:solidFill>
                  <a:srgbClr val="0070C0"/>
                </a:solidFill>
                <a:effectLst/>
                <a:latin typeface="+mn-lt"/>
              </a:defRPr>
            </a:lvl1pPr>
          </a:lstStyle>
          <a:p>
            <a:pPr lvl="0"/>
            <a:r>
              <a:rPr lang="bg-BG" dirty="0"/>
              <a:t>Номер на лекция</a:t>
            </a:r>
            <a:endParaRPr lang="en-US" dirty="0"/>
          </a:p>
        </p:txBody>
      </p:sp>
      <p:sp>
        <p:nvSpPr>
          <p:cNvPr id="32" name="Content Placeholder 30"/>
          <p:cNvSpPr>
            <a:spLocks noGrp="1"/>
          </p:cNvSpPr>
          <p:nvPr>
            <p:ph sz="quarter" idx="12" hasCustomPrompt="1"/>
          </p:nvPr>
        </p:nvSpPr>
        <p:spPr>
          <a:xfrm>
            <a:off x="0" y="819150"/>
            <a:ext cx="9144000" cy="800100"/>
          </a:xfrm>
        </p:spPr>
        <p:txBody>
          <a:bodyPr>
            <a:noAutofit/>
          </a:bodyPr>
          <a:lstStyle>
            <a:lvl1pPr algn="ctr">
              <a:buNone/>
              <a:defRPr sz="6600" b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bg-BG" dirty="0"/>
              <a:t>Заглавие 1</a:t>
            </a:r>
            <a:endParaRPr lang="en-US" dirty="0"/>
          </a:p>
        </p:txBody>
      </p:sp>
      <p:pic>
        <p:nvPicPr>
          <p:cNvPr id="2" name="AniLog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lum contrast="20000"/>
          </a:blip>
          <a:stretch>
            <a:fillRect/>
          </a:stretch>
        </p:blipFill>
        <p:spPr>
          <a:xfrm>
            <a:off x="3352800" y="2114550"/>
            <a:ext cx="2438400" cy="18288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3352800" y="2114550"/>
            <a:ext cx="2438400" cy="18288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123950"/>
            <a:ext cx="7848600" cy="3733800"/>
          </a:xfrm>
        </p:spPr>
        <p:txBody>
          <a:bodyPr>
            <a:normAutofit/>
          </a:bodyPr>
          <a:lstStyle>
            <a:lvl1pPr marL="0" indent="0">
              <a:defRPr sz="2800">
                <a:effectLst/>
                <a:latin typeface="+mj-lt"/>
              </a:defRPr>
            </a:lvl1pPr>
            <a:lvl2pPr>
              <a:buFont typeface="Calibri" pitchFamily="34" charset="0"/>
              <a:buChar char="–"/>
              <a:defRPr sz="2400">
                <a:effectLst/>
                <a:latin typeface="+mj-lt"/>
              </a:defRPr>
            </a:lvl2pPr>
            <a:lvl3pPr>
              <a:defRPr sz="2000">
                <a:effectLst/>
                <a:latin typeface="Calibri Light" panose="020F0302020204030204" pitchFamily="34" charset="0"/>
              </a:defRPr>
            </a:lvl3pPr>
            <a:lvl4pPr>
              <a:defRPr sz="2000">
                <a:effectLst/>
                <a:latin typeface="+mj-lt"/>
              </a:defRPr>
            </a:lvl4pPr>
            <a:lvl5pPr>
              <a:defRPr sz="2000">
                <a:effectLst/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95400" y="133350"/>
            <a:ext cx="7848600" cy="781050"/>
          </a:xfrm>
          <a:noFill/>
        </p:spPr>
        <p:txBody>
          <a:bodyPr>
            <a:normAutofit/>
          </a:bodyPr>
          <a:lstStyle>
            <a:lvl1pPr algn="l">
              <a:defRPr sz="4000">
                <a:effectLst/>
                <a:latin typeface="+mj-lt"/>
                <a:cs typeface="Lucida Sans Unicode" panose="020B0602030504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4" name="AniLogo.wm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lum contrast="20000"/>
          </a:blip>
          <a:stretch>
            <a:fillRect/>
          </a:stretch>
        </p:blipFill>
        <p:spPr>
          <a:xfrm>
            <a:off x="-24809" y="57150"/>
            <a:ext cx="1219200" cy="914400"/>
          </a:xfrm>
          <a:prstGeom prst="rect">
            <a:avLst/>
          </a:prstGeom>
        </p:spPr>
      </p:pic>
      <p:sp>
        <p:nvSpPr>
          <p:cNvPr id="5" name="Rectangle 4"/>
          <p:cNvSpPr>
            <a:spLocks noChangeAspect="1"/>
          </p:cNvSpPr>
          <p:nvPr userDrawn="1"/>
        </p:nvSpPr>
        <p:spPr>
          <a:xfrm>
            <a:off x="-24809" y="57150"/>
            <a:ext cx="1219200" cy="9144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33350"/>
            <a:ext cx="7848600" cy="4724400"/>
          </a:xfrm>
        </p:spPr>
        <p:txBody>
          <a:bodyPr>
            <a:normAutofit/>
          </a:bodyPr>
          <a:lstStyle>
            <a:lvl1pPr marL="0" indent="0">
              <a:defRPr sz="2800">
                <a:effectLst/>
                <a:latin typeface="+mn-lt"/>
              </a:defRPr>
            </a:lvl1pPr>
            <a:lvl2pPr>
              <a:buFont typeface="Calibri" pitchFamily="34" charset="0"/>
              <a:buChar char="–"/>
              <a:defRPr sz="2400">
                <a:effectLst/>
                <a:latin typeface="+mn-lt"/>
              </a:defRPr>
            </a:lvl2pPr>
            <a:lvl3pPr>
              <a:defRPr sz="2000">
                <a:effectLst/>
                <a:latin typeface="Calibri Light" panose="020F0302020204030204" pitchFamily="34" charset="0"/>
              </a:defRPr>
            </a:lvl3pPr>
            <a:lvl4pPr>
              <a:defRPr sz="2000">
                <a:effectLst/>
                <a:latin typeface="+mn-lt"/>
              </a:defRPr>
            </a:lvl4pPr>
            <a:lvl5pPr>
              <a:defRPr sz="2000">
                <a:effectLst/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0835112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 algn="ctr">
              <a:defRPr sz="5400">
                <a:effectLst/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in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14300"/>
            <a:ext cx="7848600" cy="4914900"/>
          </a:xfrm>
        </p:spPr>
        <p:txBody>
          <a:bodyPr/>
          <a:lstStyle>
            <a:lvl2pPr>
              <a:buFont typeface="Calibri" pitchFamily="34" charset="0"/>
              <a:buChar char="–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7488038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4" r:id="rId4"/>
    <p:sldLayoutId id="2147483655" r:id="rId5"/>
    <p:sldLayoutId id="2147483657" r:id="rId6"/>
  </p:sldLayoutIdLst>
  <p:txStyles>
    <p:titleStyle>
      <a:lvl1pPr algn="l" defTabSz="914400" rtl="0" eaLnBrk="1" latinLnBrk="0" hangingPunct="1">
        <a:spcBef>
          <a:spcPct val="0"/>
        </a:spcBef>
        <a:buNone/>
        <a:defRPr sz="4400" b="1" kern="1200" spc="-100" baseline="0">
          <a:solidFill>
            <a:schemeClr val="tx1"/>
          </a:solidFill>
          <a:effectLst/>
          <a:latin typeface="Lucida Sans Unicode" panose="020B0602030504020204" pitchFamily="34" charset="0"/>
          <a:ea typeface="+mj-ea"/>
          <a:cs typeface="Lucida Sans Unicode" panose="020B0602030504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3200" b="1" kern="1200">
          <a:solidFill>
            <a:schemeClr val="tx1"/>
          </a:solidFill>
          <a:effectLst/>
          <a:latin typeface="Lucida Sans Unicode" panose="020B0602030504020204" pitchFamily="34" charset="0"/>
          <a:ea typeface="+mn-ea"/>
          <a:cs typeface="Lucida Sans Unicode" panose="020B0602030504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rgbClr val="0070C0"/>
          </a:solidFill>
          <a:effectLst/>
          <a:latin typeface="Lucida Sans Unicode" panose="020B0602030504020204" pitchFamily="34" charset="0"/>
          <a:ea typeface="+mn-ea"/>
          <a:cs typeface="Lucida Sans Unicode" panose="020B0602030504020204" pitchFamily="34" charset="0"/>
        </a:defRPr>
      </a:lvl2pPr>
      <a:lvl3pPr marL="746125" indent="0" algn="l" defTabSz="914400" rtl="0" eaLnBrk="1" latinLnBrk="0" hangingPunct="1">
        <a:spcBef>
          <a:spcPts val="0"/>
        </a:spcBef>
        <a:buFont typeface="Arial" pitchFamily="34" charset="0"/>
        <a:buNone/>
        <a:defRPr sz="2000" kern="1200">
          <a:solidFill>
            <a:srgbClr val="0070C0"/>
          </a:solidFill>
          <a:effectLst/>
          <a:latin typeface="Lucida Sans Unicode" panose="020B0602030504020204" pitchFamily="34" charset="0"/>
          <a:ea typeface="+mn-ea"/>
          <a:cs typeface="Lucida Sans Unicode" panose="020B0602030504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hyperlink" Target="Demos/m22211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Demos/m22213.html" TargetMode="External"/><Relationship Id="rId5" Type="http://schemas.openxmlformats.org/officeDocument/2006/relationships/image" Target="../media/image8.png"/><Relationship Id="rId4" Type="http://schemas.openxmlformats.org/officeDocument/2006/relationships/hyperlink" Target="Demos/m22212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Demos/m22231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hyperlink" Target="Demos/m22232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Demos/m22261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Demos/m22262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Demos/m22281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hyperlink" Target="Demos/m22282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Demos/m22301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hyperlink" Target="Demos/m22302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actalforum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ractalforums.org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bg-BG"/>
              <a:t>ТЕМА №</a:t>
            </a:r>
            <a:r>
              <a:rPr lang="en-US"/>
              <a:t>22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bg-BG"/>
              <a:t>Фрактали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115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Оказва се, че</a:t>
            </a:r>
          </a:p>
          <a:p>
            <a:pPr lvl="1"/>
            <a:r>
              <a:rPr lang="bg-BG" dirty="0"/>
              <a:t>Колкото по-точно измерваме, толкова по-голям резултат ще получаваме</a:t>
            </a:r>
          </a:p>
          <a:p>
            <a:pPr lvl="1"/>
            <a:r>
              <a:rPr lang="bg-BG" dirty="0"/>
              <a:t>Практически нито един от резултатите не е верен</a:t>
            </a:r>
          </a:p>
          <a:p>
            <a:pPr lvl="1"/>
            <a:r>
              <a:rPr lang="bg-BG" dirty="0"/>
              <a:t>Може да получим каквато си поискаме обиколка, стига да подберем подходящ разкрач</a:t>
            </a:r>
          </a:p>
        </p:txBody>
      </p:sp>
    </p:spTree>
    <p:extLst>
      <p:ext uri="{BB962C8B-B14F-4D97-AF65-F5344CB8AC3E}">
        <p14:creationId xmlns:p14="http://schemas.microsoft.com/office/powerpoint/2010/main" val="1698000046"/>
      </p:ext>
    </p:extLst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За 2</a:t>
            </a:r>
            <a:r>
              <a:rPr lang="en-US" dirty="0"/>
              <a:t>D </a:t>
            </a:r>
            <a:r>
              <a:rPr lang="bg-BG" dirty="0"/>
              <a:t>фракталите е нормално</a:t>
            </a:r>
          </a:p>
          <a:p>
            <a:pPr lvl="1"/>
            <a:r>
              <a:rPr lang="bg-BG" dirty="0"/>
              <a:t>Да имат крайно лице</a:t>
            </a:r>
          </a:p>
          <a:p>
            <a:pPr lvl="1"/>
            <a:r>
              <a:rPr lang="bg-BG" dirty="0"/>
              <a:t>Безкраен периметър</a:t>
            </a:r>
          </a:p>
          <a:p>
            <a:r>
              <a:rPr lang="bg-BG" dirty="0"/>
              <a:t>Аналогично за </a:t>
            </a:r>
            <a:r>
              <a:rPr lang="en-US" dirty="0"/>
              <a:t>3D </a:t>
            </a:r>
            <a:r>
              <a:rPr lang="bg-BG" dirty="0"/>
              <a:t>фракталите</a:t>
            </a:r>
          </a:p>
          <a:p>
            <a:pPr lvl="1"/>
            <a:r>
              <a:rPr lang="bg-BG" dirty="0"/>
              <a:t>Да имат краен обем</a:t>
            </a:r>
          </a:p>
          <a:p>
            <a:pPr lvl="1"/>
            <a:r>
              <a:rPr lang="bg-BG" dirty="0"/>
              <a:t>С безкрайно лице на повърхнината</a:t>
            </a:r>
          </a:p>
          <a:p>
            <a:r>
              <a:rPr lang="bg-BG" dirty="0"/>
              <a:t>Не може да се боядиса фрактално яйце</a:t>
            </a:r>
          </a:p>
          <a:p>
            <a:pPr lvl="1"/>
            <a:r>
              <a:rPr lang="bg-BG" dirty="0"/>
              <a:t>Но може да се изяде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Пак за кошмара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057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Pavel\Papers\SMB PK 2012\GabrielHor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92165" y="2076859"/>
            <a:ext cx="2794635" cy="3060383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bg-BG" dirty="0"/>
                  <a:t>Тръбата на Архангел Гавраил </a:t>
                </a:r>
              </a:p>
              <a:p>
                <a:pPr lvl="1"/>
                <a:r>
                  <a:rPr lang="bg-BG" dirty="0"/>
                  <a:t>Изследвана от </a:t>
                </a:r>
                <a:r>
                  <a:rPr lang="bg-BG" dirty="0" err="1"/>
                  <a:t>Торичели</a:t>
                </a:r>
                <a:r>
                  <a:rPr lang="bg-BG" dirty="0"/>
                  <a:t> – ученик на Галилео</a:t>
                </a:r>
              </a:p>
              <a:p>
                <a:pPr lvl="1"/>
                <a:r>
                  <a:rPr lang="bg-BG" dirty="0"/>
                  <a:t>Ротационно тяло с профил</a:t>
                </a:r>
                <a:br>
                  <a:rPr lang="bg-BG" dirty="0"/>
                </a:br>
                <a:r>
                  <a:rPr lang="bg-BG" dirty="0"/>
                  <a:t>на хипербола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𝑦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𝑥</m:t>
                    </m:r>
                    <m:r>
                      <a:rPr lang="en-US" i="1" dirty="0" smtClean="0">
                        <a:latin typeface="Cambria Math"/>
                      </a:rPr>
                      <m:t>)=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 dirty="0" smtClean="0">
                            <a:latin typeface="Cambria Math"/>
                          </a:rPr>
                          <m:t>𝑥</m:t>
                        </m:r>
                      </m:den>
                    </m:f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Има краен обем, но…</a:t>
                </a:r>
                <a:br>
                  <a:rPr lang="bg-BG" dirty="0"/>
                </a:br>
                <a:r>
                  <a:rPr lang="bg-BG" dirty="0"/>
                  <a:t>има и безкрайно лице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2" t="-146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Архангел Гавраил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389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Всичко около нас е фрактали</a:t>
            </a:r>
          </a:p>
          <a:p>
            <a:pPr lvl="1"/>
            <a:r>
              <a:rPr lang="bg-BG" dirty="0"/>
              <a:t>Всъщност приближения на фрактали, доколкото позволява физическата структура</a:t>
            </a:r>
          </a:p>
          <a:p>
            <a:pPr lvl="1"/>
            <a:r>
              <a:rPr lang="bg-BG" dirty="0"/>
              <a:t>Облаци, земя, дървета, светкавица</a:t>
            </a:r>
          </a:p>
          <a:p>
            <a:pPr lvl="1"/>
            <a:r>
              <a:rPr lang="bg-BG" dirty="0"/>
              <a:t>Рояк мушици около гнила кайсия (или смокиня)</a:t>
            </a:r>
          </a:p>
          <a:p>
            <a:pPr lvl="1"/>
            <a:r>
              <a:rPr lang="bg-BG" dirty="0" err="1"/>
              <a:t>Броколи</a:t>
            </a:r>
            <a:r>
              <a:rPr lang="bg-BG" dirty="0"/>
              <a:t> (</a:t>
            </a:r>
            <a:r>
              <a:rPr lang="en-US" dirty="0"/>
              <a:t>2.66D), </a:t>
            </a:r>
            <a:r>
              <a:rPr lang="bg-BG" dirty="0"/>
              <a:t>човешки бял дроб (2.97</a:t>
            </a:r>
            <a:r>
              <a:rPr lang="en-US" dirty="0"/>
              <a:t>D) </a:t>
            </a:r>
            <a:r>
              <a:rPr lang="bg-BG" dirty="0"/>
              <a:t>и разклонения на кръвоносната система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Светът около нас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304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Светът около нас и фракталите</a:t>
            </a:r>
          </a:p>
          <a:p>
            <a:pPr lvl="1"/>
            <a:r>
              <a:rPr lang="bg-BG" dirty="0"/>
              <a:t>Динамични системи</a:t>
            </a:r>
          </a:p>
          <a:p>
            <a:pPr lvl="1"/>
            <a:r>
              <a:rPr lang="bg-BG" dirty="0"/>
              <a:t>Краен брой примитивни обекти, най-често един</a:t>
            </a:r>
          </a:p>
          <a:p>
            <a:pPr lvl="1"/>
            <a:r>
              <a:rPr lang="bg-BG" dirty="0"/>
              <a:t>Прости правила, повтарящи се многократно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Динамични системи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68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Характеристики на фракталите</a:t>
            </a:r>
          </a:p>
          <a:p>
            <a:pPr lvl="1"/>
            <a:r>
              <a:rPr lang="bg-BG" dirty="0"/>
              <a:t>Безкрайна вложеност на детайли</a:t>
            </a:r>
          </a:p>
          <a:p>
            <a:pPr lvl="2"/>
            <a:r>
              <a:rPr lang="bg-BG" dirty="0"/>
              <a:t>(ама наистина безкрайна)</a:t>
            </a:r>
          </a:p>
          <a:p>
            <a:pPr lvl="1"/>
            <a:r>
              <a:rPr lang="bg-BG" dirty="0" err="1"/>
              <a:t>Самоподобие</a:t>
            </a:r>
            <a:r>
              <a:rPr lang="bg-BG" dirty="0"/>
              <a:t> на всички нива</a:t>
            </a:r>
          </a:p>
          <a:p>
            <a:pPr lvl="1"/>
            <a:r>
              <a:rPr lang="bg-BG" dirty="0"/>
              <a:t>Силна връзка между класическата геометрия и теорията на хаоса</a:t>
            </a:r>
          </a:p>
          <a:p>
            <a:pPr lvl="1"/>
            <a:r>
              <a:rPr lang="bg-BG" dirty="0"/>
              <a:t>Използват се за генериране на „естествени“ обекти и за компресиране на изображения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Характеристики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31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Два основни подхода</a:t>
            </a:r>
          </a:p>
          <a:p>
            <a:pPr lvl="1"/>
            <a:r>
              <a:rPr lang="bg-BG" dirty="0"/>
              <a:t>Геометрични методи с рекурсивни форми и безкрайно вложени деформации</a:t>
            </a:r>
          </a:p>
          <a:p>
            <a:pPr lvl="1"/>
            <a:r>
              <a:rPr lang="bg-BG" dirty="0"/>
              <a:t>Алгебрични методи с многократни итерации на комплексни числа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Генериране на фрактали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157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Геометрични</a:t>
            </a:r>
            <a:br>
              <a:rPr lang="bg-BG"/>
            </a:br>
            <a:r>
              <a:rPr lang="bg-BG"/>
              <a:t>методи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888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Чрез „раздробяващи“ деформации</a:t>
            </a:r>
          </a:p>
          <a:p>
            <a:pPr lvl="1"/>
            <a:r>
              <a:rPr lang="bg-BG" dirty="0"/>
              <a:t>Снежинка на Кох (</a:t>
            </a:r>
            <a:r>
              <a:rPr lang="en-US" i="1" dirty="0"/>
              <a:t>Koch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Драконова крива</a:t>
            </a:r>
          </a:p>
          <a:p>
            <a:pPr lvl="1"/>
            <a:r>
              <a:rPr lang="bg-BG" dirty="0"/>
              <a:t>Планински масив</a:t>
            </a:r>
          </a:p>
          <a:p>
            <a:r>
              <a:rPr lang="bg-BG" dirty="0"/>
              <a:t>Чрез размножаване и наслагване</a:t>
            </a:r>
          </a:p>
          <a:p>
            <a:pPr lvl="1"/>
            <a:r>
              <a:rPr lang="bg-BG" dirty="0"/>
              <a:t>Питагорово дърво</a:t>
            </a:r>
          </a:p>
          <a:p>
            <a:pPr lvl="1"/>
            <a:r>
              <a:rPr lang="bg-BG" dirty="0"/>
              <a:t>Папратово листо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Геометрични методи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803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Снежинка на Кох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Процедура на получаване</a:t>
            </a:r>
            <a:endParaRPr lang="en-US" dirty="0"/>
          </a:p>
          <a:p>
            <a:pPr lvl="1"/>
            <a:r>
              <a:rPr lang="bg-BG" dirty="0"/>
              <a:t>Крива на Кох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556863" y="2114550"/>
            <a:ext cx="853974" cy="2540660"/>
            <a:chOff x="1656384" y="3101645"/>
            <a:chExt cx="1138632" cy="3387547"/>
          </a:xfrm>
        </p:grpSpPr>
        <p:sp>
          <p:nvSpPr>
            <p:cNvPr id="12" name="Freeform 11"/>
            <p:cNvSpPr/>
            <p:nvPr/>
          </p:nvSpPr>
          <p:spPr>
            <a:xfrm>
              <a:off x="1656384" y="3101645"/>
              <a:ext cx="7316" cy="3364992"/>
            </a:xfrm>
            <a:custGeom>
              <a:avLst/>
              <a:gdLst>
                <a:gd name="connsiteX0" fmla="*/ 0 w 7316"/>
                <a:gd name="connsiteY0" fmla="*/ 0 h 3364992"/>
                <a:gd name="connsiteX1" fmla="*/ 7316 w 7316"/>
                <a:gd name="connsiteY1" fmla="*/ 3364992 h 336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16" h="3364992">
                  <a:moveTo>
                    <a:pt x="0" y="0"/>
                  </a:moveTo>
                  <a:cubicBezTo>
                    <a:pt x="2439" y="1121664"/>
                    <a:pt x="4877" y="2243328"/>
                    <a:pt x="7316" y="3364992"/>
                  </a:cubicBezTo>
                </a:path>
              </a:pathLst>
            </a:custGeom>
            <a:ln w="12700" cap="rnd">
              <a:solidFill>
                <a:srgbClr val="0070C0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1676400" y="3124200"/>
              <a:ext cx="1118616" cy="3364992"/>
            </a:xfrm>
            <a:custGeom>
              <a:avLst/>
              <a:gdLst>
                <a:gd name="connsiteX0" fmla="*/ 0 w 7316"/>
                <a:gd name="connsiteY0" fmla="*/ 0 h 3364992"/>
                <a:gd name="connsiteX1" fmla="*/ 7316 w 7316"/>
                <a:gd name="connsiteY1" fmla="*/ 3364992 h 3364992"/>
                <a:gd name="connsiteX0" fmla="*/ 0 w 1536499"/>
                <a:gd name="connsiteY0" fmla="*/ 0 h 10000"/>
                <a:gd name="connsiteX1" fmla="*/ 1526499 w 1536499"/>
                <a:gd name="connsiteY1" fmla="*/ 4937 h 10000"/>
                <a:gd name="connsiteX2" fmla="*/ 10000 w 1536499"/>
                <a:gd name="connsiteY2" fmla="*/ 10000 h 10000"/>
                <a:gd name="connsiteX0" fmla="*/ 0 w 1526499"/>
                <a:gd name="connsiteY0" fmla="*/ 0 h 10000"/>
                <a:gd name="connsiteX1" fmla="*/ 1526499 w 1526499"/>
                <a:gd name="connsiteY1" fmla="*/ 4937 h 10000"/>
                <a:gd name="connsiteX2" fmla="*/ 10000 w 1526499"/>
                <a:gd name="connsiteY2" fmla="*/ 10000 h 10000"/>
                <a:gd name="connsiteX0" fmla="*/ 834 w 1527333"/>
                <a:gd name="connsiteY0" fmla="*/ 0 h 10000"/>
                <a:gd name="connsiteX1" fmla="*/ 0 w 1527333"/>
                <a:gd name="connsiteY1" fmla="*/ 3205 h 10000"/>
                <a:gd name="connsiteX2" fmla="*/ 1527333 w 1527333"/>
                <a:gd name="connsiteY2" fmla="*/ 4937 h 10000"/>
                <a:gd name="connsiteX3" fmla="*/ 10834 w 1527333"/>
                <a:gd name="connsiteY3" fmla="*/ 10000 h 10000"/>
                <a:gd name="connsiteX0" fmla="*/ 2500 w 1528999"/>
                <a:gd name="connsiteY0" fmla="*/ 0 h 10000"/>
                <a:gd name="connsiteX1" fmla="*/ 1666 w 1528999"/>
                <a:gd name="connsiteY1" fmla="*/ 3205 h 10000"/>
                <a:gd name="connsiteX2" fmla="*/ 1528999 w 1528999"/>
                <a:gd name="connsiteY2" fmla="*/ 4937 h 10000"/>
                <a:gd name="connsiteX3" fmla="*/ 0 w 1528999"/>
                <a:gd name="connsiteY3" fmla="*/ 6623 h 10000"/>
                <a:gd name="connsiteX4" fmla="*/ 12500 w 1528999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8999" h="10000">
                  <a:moveTo>
                    <a:pt x="2500" y="0"/>
                  </a:moveTo>
                  <a:lnTo>
                    <a:pt x="1666" y="3205"/>
                  </a:lnTo>
                  <a:lnTo>
                    <a:pt x="1528999" y="4937"/>
                  </a:lnTo>
                  <a:lnTo>
                    <a:pt x="0" y="6623"/>
                  </a:lnTo>
                  <a:lnTo>
                    <a:pt x="12500" y="10000"/>
                  </a:lnTo>
                </a:path>
              </a:pathLst>
            </a:custGeom>
            <a:ln w="3810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752213" y="2131466"/>
            <a:ext cx="847802" cy="2523744"/>
            <a:chOff x="3250184" y="3124200"/>
            <a:chExt cx="1130402" cy="3364992"/>
          </a:xfrm>
        </p:grpSpPr>
        <p:sp>
          <p:nvSpPr>
            <p:cNvPr id="18" name="Freeform 17"/>
            <p:cNvSpPr/>
            <p:nvPr/>
          </p:nvSpPr>
          <p:spPr>
            <a:xfrm>
              <a:off x="3250184" y="3124200"/>
              <a:ext cx="1118616" cy="3364992"/>
            </a:xfrm>
            <a:custGeom>
              <a:avLst/>
              <a:gdLst>
                <a:gd name="connsiteX0" fmla="*/ 0 w 7316"/>
                <a:gd name="connsiteY0" fmla="*/ 0 h 3364992"/>
                <a:gd name="connsiteX1" fmla="*/ 7316 w 7316"/>
                <a:gd name="connsiteY1" fmla="*/ 3364992 h 3364992"/>
                <a:gd name="connsiteX0" fmla="*/ 0 w 1536499"/>
                <a:gd name="connsiteY0" fmla="*/ 0 h 10000"/>
                <a:gd name="connsiteX1" fmla="*/ 1526499 w 1536499"/>
                <a:gd name="connsiteY1" fmla="*/ 4937 h 10000"/>
                <a:gd name="connsiteX2" fmla="*/ 10000 w 1536499"/>
                <a:gd name="connsiteY2" fmla="*/ 10000 h 10000"/>
                <a:gd name="connsiteX0" fmla="*/ 0 w 1526499"/>
                <a:gd name="connsiteY0" fmla="*/ 0 h 10000"/>
                <a:gd name="connsiteX1" fmla="*/ 1526499 w 1526499"/>
                <a:gd name="connsiteY1" fmla="*/ 4937 h 10000"/>
                <a:gd name="connsiteX2" fmla="*/ 10000 w 1526499"/>
                <a:gd name="connsiteY2" fmla="*/ 10000 h 10000"/>
                <a:gd name="connsiteX0" fmla="*/ 834 w 1527333"/>
                <a:gd name="connsiteY0" fmla="*/ 0 h 10000"/>
                <a:gd name="connsiteX1" fmla="*/ 0 w 1527333"/>
                <a:gd name="connsiteY1" fmla="*/ 3205 h 10000"/>
                <a:gd name="connsiteX2" fmla="*/ 1527333 w 1527333"/>
                <a:gd name="connsiteY2" fmla="*/ 4937 h 10000"/>
                <a:gd name="connsiteX3" fmla="*/ 10834 w 1527333"/>
                <a:gd name="connsiteY3" fmla="*/ 10000 h 10000"/>
                <a:gd name="connsiteX0" fmla="*/ 2500 w 1528999"/>
                <a:gd name="connsiteY0" fmla="*/ 0 h 10000"/>
                <a:gd name="connsiteX1" fmla="*/ 1666 w 1528999"/>
                <a:gd name="connsiteY1" fmla="*/ 3205 h 10000"/>
                <a:gd name="connsiteX2" fmla="*/ 1528999 w 1528999"/>
                <a:gd name="connsiteY2" fmla="*/ 4937 h 10000"/>
                <a:gd name="connsiteX3" fmla="*/ 0 w 1528999"/>
                <a:gd name="connsiteY3" fmla="*/ 6623 h 10000"/>
                <a:gd name="connsiteX4" fmla="*/ 12500 w 1528999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8999" h="10000">
                  <a:moveTo>
                    <a:pt x="2500" y="0"/>
                  </a:moveTo>
                  <a:lnTo>
                    <a:pt x="1666" y="3205"/>
                  </a:lnTo>
                  <a:lnTo>
                    <a:pt x="1528999" y="4937"/>
                  </a:lnTo>
                  <a:lnTo>
                    <a:pt x="0" y="6623"/>
                  </a:lnTo>
                  <a:lnTo>
                    <a:pt x="12500" y="10000"/>
                  </a:lnTo>
                </a:path>
              </a:pathLst>
            </a:custGeom>
            <a:ln w="12700" cap="rnd">
              <a:solidFill>
                <a:srgbClr val="0070C0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3261970" y="3124200"/>
              <a:ext cx="1118616" cy="3364992"/>
            </a:xfrm>
            <a:custGeom>
              <a:avLst/>
              <a:gdLst>
                <a:gd name="connsiteX0" fmla="*/ 0 w 7316"/>
                <a:gd name="connsiteY0" fmla="*/ 0 h 3364992"/>
                <a:gd name="connsiteX1" fmla="*/ 7316 w 7316"/>
                <a:gd name="connsiteY1" fmla="*/ 3364992 h 3364992"/>
                <a:gd name="connsiteX0" fmla="*/ 0 w 1536499"/>
                <a:gd name="connsiteY0" fmla="*/ 0 h 10000"/>
                <a:gd name="connsiteX1" fmla="*/ 1526499 w 1536499"/>
                <a:gd name="connsiteY1" fmla="*/ 4937 h 10000"/>
                <a:gd name="connsiteX2" fmla="*/ 10000 w 1536499"/>
                <a:gd name="connsiteY2" fmla="*/ 10000 h 10000"/>
                <a:gd name="connsiteX0" fmla="*/ 0 w 1526499"/>
                <a:gd name="connsiteY0" fmla="*/ 0 h 10000"/>
                <a:gd name="connsiteX1" fmla="*/ 1526499 w 1526499"/>
                <a:gd name="connsiteY1" fmla="*/ 4937 h 10000"/>
                <a:gd name="connsiteX2" fmla="*/ 10000 w 1526499"/>
                <a:gd name="connsiteY2" fmla="*/ 10000 h 10000"/>
                <a:gd name="connsiteX0" fmla="*/ 834 w 1527333"/>
                <a:gd name="connsiteY0" fmla="*/ 0 h 10000"/>
                <a:gd name="connsiteX1" fmla="*/ 0 w 1527333"/>
                <a:gd name="connsiteY1" fmla="*/ 3205 h 10000"/>
                <a:gd name="connsiteX2" fmla="*/ 1527333 w 1527333"/>
                <a:gd name="connsiteY2" fmla="*/ 4937 h 10000"/>
                <a:gd name="connsiteX3" fmla="*/ 10834 w 1527333"/>
                <a:gd name="connsiteY3" fmla="*/ 10000 h 10000"/>
                <a:gd name="connsiteX0" fmla="*/ 2500 w 1528999"/>
                <a:gd name="connsiteY0" fmla="*/ 0 h 10000"/>
                <a:gd name="connsiteX1" fmla="*/ 1666 w 1528999"/>
                <a:gd name="connsiteY1" fmla="*/ 3205 h 10000"/>
                <a:gd name="connsiteX2" fmla="*/ 1528999 w 1528999"/>
                <a:gd name="connsiteY2" fmla="*/ 4937 h 10000"/>
                <a:gd name="connsiteX3" fmla="*/ 0 w 1528999"/>
                <a:gd name="connsiteY3" fmla="*/ 6623 h 10000"/>
                <a:gd name="connsiteX4" fmla="*/ 12500 w 1528999"/>
                <a:gd name="connsiteY4" fmla="*/ 10000 h 10000"/>
                <a:gd name="connsiteX0" fmla="*/ 2500 w 1528999"/>
                <a:gd name="connsiteY0" fmla="*/ 0 h 10000"/>
                <a:gd name="connsiteX1" fmla="*/ 471614 w 1528999"/>
                <a:gd name="connsiteY1" fmla="*/ 1455 h 10000"/>
                <a:gd name="connsiteX2" fmla="*/ 1666 w 1528999"/>
                <a:gd name="connsiteY2" fmla="*/ 3205 h 10000"/>
                <a:gd name="connsiteX3" fmla="*/ 1528999 w 1528999"/>
                <a:gd name="connsiteY3" fmla="*/ 4937 h 10000"/>
                <a:gd name="connsiteX4" fmla="*/ 0 w 1528999"/>
                <a:gd name="connsiteY4" fmla="*/ 6623 h 10000"/>
                <a:gd name="connsiteX5" fmla="*/ 12500 w 1528999"/>
                <a:gd name="connsiteY5" fmla="*/ 10000 h 10000"/>
                <a:gd name="connsiteX0" fmla="*/ 21665 w 1548164"/>
                <a:gd name="connsiteY0" fmla="*/ 0 h 10000"/>
                <a:gd name="connsiteX1" fmla="*/ 490779 w 1548164"/>
                <a:gd name="connsiteY1" fmla="*/ 1455 h 10000"/>
                <a:gd name="connsiteX2" fmla="*/ 0 w 1548164"/>
                <a:gd name="connsiteY2" fmla="*/ 2129 h 10000"/>
                <a:gd name="connsiteX3" fmla="*/ 20831 w 1548164"/>
                <a:gd name="connsiteY3" fmla="*/ 3205 h 10000"/>
                <a:gd name="connsiteX4" fmla="*/ 1548164 w 1548164"/>
                <a:gd name="connsiteY4" fmla="*/ 4937 h 10000"/>
                <a:gd name="connsiteX5" fmla="*/ 19165 w 1548164"/>
                <a:gd name="connsiteY5" fmla="*/ 6623 h 10000"/>
                <a:gd name="connsiteX6" fmla="*/ 31665 w 1548164"/>
                <a:gd name="connsiteY6" fmla="*/ 10000 h 10000"/>
                <a:gd name="connsiteX0" fmla="*/ 21665 w 1548164"/>
                <a:gd name="connsiteY0" fmla="*/ 0 h 10000"/>
                <a:gd name="connsiteX1" fmla="*/ 22499 w 1548164"/>
                <a:gd name="connsiteY1" fmla="*/ 991 h 10000"/>
                <a:gd name="connsiteX2" fmla="*/ 490779 w 1548164"/>
                <a:gd name="connsiteY2" fmla="*/ 1455 h 10000"/>
                <a:gd name="connsiteX3" fmla="*/ 0 w 1548164"/>
                <a:gd name="connsiteY3" fmla="*/ 2129 h 10000"/>
                <a:gd name="connsiteX4" fmla="*/ 20831 w 1548164"/>
                <a:gd name="connsiteY4" fmla="*/ 3205 h 10000"/>
                <a:gd name="connsiteX5" fmla="*/ 1548164 w 1548164"/>
                <a:gd name="connsiteY5" fmla="*/ 4937 h 10000"/>
                <a:gd name="connsiteX6" fmla="*/ 19165 w 1548164"/>
                <a:gd name="connsiteY6" fmla="*/ 6623 h 10000"/>
                <a:gd name="connsiteX7" fmla="*/ 31665 w 1548164"/>
                <a:gd name="connsiteY7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12500 w 1528999"/>
                <a:gd name="connsiteY7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451617 w 1528999"/>
                <a:gd name="connsiteY7" fmla="*/ 8236 h 10000"/>
                <a:gd name="connsiteX8" fmla="*/ 12500 w 1528999"/>
                <a:gd name="connsiteY8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10831 w 1528999"/>
                <a:gd name="connsiteY7" fmla="*/ 7737 h 10000"/>
                <a:gd name="connsiteX8" fmla="*/ 451617 w 1528999"/>
                <a:gd name="connsiteY8" fmla="*/ 8236 h 10000"/>
                <a:gd name="connsiteX9" fmla="*/ 12500 w 1528999"/>
                <a:gd name="connsiteY9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10831 w 1528999"/>
                <a:gd name="connsiteY7" fmla="*/ 7737 h 10000"/>
                <a:gd name="connsiteX8" fmla="*/ 451617 w 1528999"/>
                <a:gd name="connsiteY8" fmla="*/ 8236 h 10000"/>
                <a:gd name="connsiteX9" fmla="*/ 20831 w 1528999"/>
                <a:gd name="connsiteY9" fmla="*/ 8759 h 10000"/>
                <a:gd name="connsiteX10" fmla="*/ 12500 w 1528999"/>
                <a:gd name="connsiteY10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980726 w 1528999"/>
                <a:gd name="connsiteY6" fmla="*/ 6824 h 10000"/>
                <a:gd name="connsiteX7" fmla="*/ 0 w 1528999"/>
                <a:gd name="connsiteY7" fmla="*/ 6623 h 10000"/>
                <a:gd name="connsiteX8" fmla="*/ 10831 w 1528999"/>
                <a:gd name="connsiteY8" fmla="*/ 7737 h 10000"/>
                <a:gd name="connsiteX9" fmla="*/ 451617 w 1528999"/>
                <a:gd name="connsiteY9" fmla="*/ 8236 h 10000"/>
                <a:gd name="connsiteX10" fmla="*/ 20831 w 1528999"/>
                <a:gd name="connsiteY10" fmla="*/ 8759 h 10000"/>
                <a:gd name="connsiteX11" fmla="*/ 12500 w 1528999"/>
                <a:gd name="connsiteY11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1020721 w 1528999"/>
                <a:gd name="connsiteY6" fmla="*/ 5476 h 10000"/>
                <a:gd name="connsiteX7" fmla="*/ 980726 w 1528999"/>
                <a:gd name="connsiteY7" fmla="*/ 6824 h 10000"/>
                <a:gd name="connsiteX8" fmla="*/ 0 w 1528999"/>
                <a:gd name="connsiteY8" fmla="*/ 6623 h 10000"/>
                <a:gd name="connsiteX9" fmla="*/ 10831 w 1528999"/>
                <a:gd name="connsiteY9" fmla="*/ 7737 h 10000"/>
                <a:gd name="connsiteX10" fmla="*/ 451617 w 1528999"/>
                <a:gd name="connsiteY10" fmla="*/ 8236 h 10000"/>
                <a:gd name="connsiteX11" fmla="*/ 20831 w 1528999"/>
                <a:gd name="connsiteY11" fmla="*/ 8759 h 10000"/>
                <a:gd name="connsiteX12" fmla="*/ 12500 w 1528999"/>
                <a:gd name="connsiteY12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1020721 w 1528999"/>
                <a:gd name="connsiteY6" fmla="*/ 5476 h 10000"/>
                <a:gd name="connsiteX7" fmla="*/ 980726 w 1528999"/>
                <a:gd name="connsiteY7" fmla="*/ 6824 h 10000"/>
                <a:gd name="connsiteX8" fmla="*/ 490779 w 1528999"/>
                <a:gd name="connsiteY8" fmla="*/ 6042 h 10000"/>
                <a:gd name="connsiteX9" fmla="*/ 0 w 1528999"/>
                <a:gd name="connsiteY9" fmla="*/ 6623 h 10000"/>
                <a:gd name="connsiteX10" fmla="*/ 10831 w 1528999"/>
                <a:gd name="connsiteY10" fmla="*/ 7737 h 10000"/>
                <a:gd name="connsiteX11" fmla="*/ 451617 w 1528999"/>
                <a:gd name="connsiteY11" fmla="*/ 8236 h 10000"/>
                <a:gd name="connsiteX12" fmla="*/ 20831 w 1528999"/>
                <a:gd name="connsiteY12" fmla="*/ 8759 h 10000"/>
                <a:gd name="connsiteX13" fmla="*/ 12500 w 1528999"/>
                <a:gd name="connsiteY13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990724 w 1528999"/>
                <a:gd name="connsiteY5" fmla="*/ 2955 h 10000"/>
                <a:gd name="connsiteX6" fmla="*/ 1528999 w 1528999"/>
                <a:gd name="connsiteY6" fmla="*/ 4937 h 10000"/>
                <a:gd name="connsiteX7" fmla="*/ 1020721 w 1528999"/>
                <a:gd name="connsiteY7" fmla="*/ 5476 h 10000"/>
                <a:gd name="connsiteX8" fmla="*/ 980726 w 1528999"/>
                <a:gd name="connsiteY8" fmla="*/ 6824 h 10000"/>
                <a:gd name="connsiteX9" fmla="*/ 490779 w 1528999"/>
                <a:gd name="connsiteY9" fmla="*/ 6042 h 10000"/>
                <a:gd name="connsiteX10" fmla="*/ 0 w 1528999"/>
                <a:gd name="connsiteY10" fmla="*/ 6623 h 10000"/>
                <a:gd name="connsiteX11" fmla="*/ 10831 w 1528999"/>
                <a:gd name="connsiteY11" fmla="*/ 7737 h 10000"/>
                <a:gd name="connsiteX12" fmla="*/ 451617 w 1528999"/>
                <a:gd name="connsiteY12" fmla="*/ 8236 h 10000"/>
                <a:gd name="connsiteX13" fmla="*/ 20831 w 1528999"/>
                <a:gd name="connsiteY13" fmla="*/ 8759 h 10000"/>
                <a:gd name="connsiteX14" fmla="*/ 12500 w 1528999"/>
                <a:gd name="connsiteY14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500778 w 1528999"/>
                <a:gd name="connsiteY5" fmla="*/ 3737 h 10000"/>
                <a:gd name="connsiteX6" fmla="*/ 990724 w 1528999"/>
                <a:gd name="connsiteY6" fmla="*/ 2955 h 10000"/>
                <a:gd name="connsiteX7" fmla="*/ 1528999 w 1528999"/>
                <a:gd name="connsiteY7" fmla="*/ 4937 h 10000"/>
                <a:gd name="connsiteX8" fmla="*/ 1020721 w 1528999"/>
                <a:gd name="connsiteY8" fmla="*/ 5476 h 10000"/>
                <a:gd name="connsiteX9" fmla="*/ 980726 w 1528999"/>
                <a:gd name="connsiteY9" fmla="*/ 6824 h 10000"/>
                <a:gd name="connsiteX10" fmla="*/ 490779 w 1528999"/>
                <a:gd name="connsiteY10" fmla="*/ 6042 h 10000"/>
                <a:gd name="connsiteX11" fmla="*/ 0 w 1528999"/>
                <a:gd name="connsiteY11" fmla="*/ 6623 h 10000"/>
                <a:gd name="connsiteX12" fmla="*/ 10831 w 1528999"/>
                <a:gd name="connsiteY12" fmla="*/ 7737 h 10000"/>
                <a:gd name="connsiteX13" fmla="*/ 451617 w 1528999"/>
                <a:gd name="connsiteY13" fmla="*/ 8236 h 10000"/>
                <a:gd name="connsiteX14" fmla="*/ 20831 w 1528999"/>
                <a:gd name="connsiteY14" fmla="*/ 8759 h 10000"/>
                <a:gd name="connsiteX15" fmla="*/ 12500 w 1528999"/>
                <a:gd name="connsiteY15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500778 w 1528999"/>
                <a:gd name="connsiteY5" fmla="*/ 3737 h 10000"/>
                <a:gd name="connsiteX6" fmla="*/ 990724 w 1528999"/>
                <a:gd name="connsiteY6" fmla="*/ 2955 h 10000"/>
                <a:gd name="connsiteX7" fmla="*/ 1010721 w 1528999"/>
                <a:gd name="connsiteY7" fmla="*/ 4389 h 10000"/>
                <a:gd name="connsiteX8" fmla="*/ 1528999 w 1528999"/>
                <a:gd name="connsiteY8" fmla="*/ 4937 h 10000"/>
                <a:gd name="connsiteX9" fmla="*/ 1020721 w 1528999"/>
                <a:gd name="connsiteY9" fmla="*/ 5476 h 10000"/>
                <a:gd name="connsiteX10" fmla="*/ 980726 w 1528999"/>
                <a:gd name="connsiteY10" fmla="*/ 6824 h 10000"/>
                <a:gd name="connsiteX11" fmla="*/ 490779 w 1528999"/>
                <a:gd name="connsiteY11" fmla="*/ 6042 h 10000"/>
                <a:gd name="connsiteX12" fmla="*/ 0 w 1528999"/>
                <a:gd name="connsiteY12" fmla="*/ 6623 h 10000"/>
                <a:gd name="connsiteX13" fmla="*/ 10831 w 1528999"/>
                <a:gd name="connsiteY13" fmla="*/ 7737 h 10000"/>
                <a:gd name="connsiteX14" fmla="*/ 451617 w 1528999"/>
                <a:gd name="connsiteY14" fmla="*/ 8236 h 10000"/>
                <a:gd name="connsiteX15" fmla="*/ 20831 w 1528999"/>
                <a:gd name="connsiteY15" fmla="*/ 8759 h 10000"/>
                <a:gd name="connsiteX16" fmla="*/ 12500 w 1528999"/>
                <a:gd name="connsiteY16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8999" h="10000">
                  <a:moveTo>
                    <a:pt x="2500" y="0"/>
                  </a:moveTo>
                  <a:lnTo>
                    <a:pt x="3334" y="991"/>
                  </a:lnTo>
                  <a:lnTo>
                    <a:pt x="471614" y="1455"/>
                  </a:lnTo>
                  <a:lnTo>
                    <a:pt x="5832" y="2133"/>
                  </a:lnTo>
                  <a:lnTo>
                    <a:pt x="1666" y="3205"/>
                  </a:lnTo>
                  <a:lnTo>
                    <a:pt x="500778" y="3737"/>
                  </a:lnTo>
                  <a:lnTo>
                    <a:pt x="990724" y="2955"/>
                  </a:lnTo>
                  <a:lnTo>
                    <a:pt x="1010721" y="4389"/>
                  </a:lnTo>
                  <a:lnTo>
                    <a:pt x="1528999" y="4937"/>
                  </a:lnTo>
                  <a:lnTo>
                    <a:pt x="1020721" y="5476"/>
                  </a:lnTo>
                  <a:lnTo>
                    <a:pt x="980726" y="6824"/>
                  </a:lnTo>
                  <a:lnTo>
                    <a:pt x="490779" y="6042"/>
                  </a:lnTo>
                  <a:lnTo>
                    <a:pt x="0" y="6623"/>
                  </a:lnTo>
                  <a:lnTo>
                    <a:pt x="10831" y="7737"/>
                  </a:lnTo>
                  <a:lnTo>
                    <a:pt x="451617" y="8236"/>
                  </a:lnTo>
                  <a:lnTo>
                    <a:pt x="20831" y="8759"/>
                  </a:lnTo>
                  <a:lnTo>
                    <a:pt x="12500" y="10000"/>
                  </a:lnTo>
                </a:path>
              </a:pathLst>
            </a:custGeom>
            <a:ln w="3810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161913" y="2131466"/>
            <a:ext cx="848487" cy="2533269"/>
            <a:chOff x="5129784" y="3124200"/>
            <a:chExt cx="1131316" cy="3377692"/>
          </a:xfrm>
        </p:grpSpPr>
        <p:sp>
          <p:nvSpPr>
            <p:cNvPr id="16" name="Freeform 15"/>
            <p:cNvSpPr/>
            <p:nvPr/>
          </p:nvSpPr>
          <p:spPr>
            <a:xfrm>
              <a:off x="5129784" y="3124200"/>
              <a:ext cx="1118616" cy="3364992"/>
            </a:xfrm>
            <a:custGeom>
              <a:avLst/>
              <a:gdLst>
                <a:gd name="connsiteX0" fmla="*/ 0 w 7316"/>
                <a:gd name="connsiteY0" fmla="*/ 0 h 3364992"/>
                <a:gd name="connsiteX1" fmla="*/ 7316 w 7316"/>
                <a:gd name="connsiteY1" fmla="*/ 3364992 h 3364992"/>
                <a:gd name="connsiteX0" fmla="*/ 0 w 1536499"/>
                <a:gd name="connsiteY0" fmla="*/ 0 h 10000"/>
                <a:gd name="connsiteX1" fmla="*/ 1526499 w 1536499"/>
                <a:gd name="connsiteY1" fmla="*/ 4937 h 10000"/>
                <a:gd name="connsiteX2" fmla="*/ 10000 w 1536499"/>
                <a:gd name="connsiteY2" fmla="*/ 10000 h 10000"/>
                <a:gd name="connsiteX0" fmla="*/ 0 w 1526499"/>
                <a:gd name="connsiteY0" fmla="*/ 0 h 10000"/>
                <a:gd name="connsiteX1" fmla="*/ 1526499 w 1526499"/>
                <a:gd name="connsiteY1" fmla="*/ 4937 h 10000"/>
                <a:gd name="connsiteX2" fmla="*/ 10000 w 1526499"/>
                <a:gd name="connsiteY2" fmla="*/ 10000 h 10000"/>
                <a:gd name="connsiteX0" fmla="*/ 834 w 1527333"/>
                <a:gd name="connsiteY0" fmla="*/ 0 h 10000"/>
                <a:gd name="connsiteX1" fmla="*/ 0 w 1527333"/>
                <a:gd name="connsiteY1" fmla="*/ 3205 h 10000"/>
                <a:gd name="connsiteX2" fmla="*/ 1527333 w 1527333"/>
                <a:gd name="connsiteY2" fmla="*/ 4937 h 10000"/>
                <a:gd name="connsiteX3" fmla="*/ 10834 w 1527333"/>
                <a:gd name="connsiteY3" fmla="*/ 10000 h 10000"/>
                <a:gd name="connsiteX0" fmla="*/ 2500 w 1528999"/>
                <a:gd name="connsiteY0" fmla="*/ 0 h 10000"/>
                <a:gd name="connsiteX1" fmla="*/ 1666 w 1528999"/>
                <a:gd name="connsiteY1" fmla="*/ 3205 h 10000"/>
                <a:gd name="connsiteX2" fmla="*/ 1528999 w 1528999"/>
                <a:gd name="connsiteY2" fmla="*/ 4937 h 10000"/>
                <a:gd name="connsiteX3" fmla="*/ 0 w 1528999"/>
                <a:gd name="connsiteY3" fmla="*/ 6623 h 10000"/>
                <a:gd name="connsiteX4" fmla="*/ 12500 w 1528999"/>
                <a:gd name="connsiteY4" fmla="*/ 10000 h 10000"/>
                <a:gd name="connsiteX0" fmla="*/ 2500 w 1528999"/>
                <a:gd name="connsiteY0" fmla="*/ 0 h 10000"/>
                <a:gd name="connsiteX1" fmla="*/ 471614 w 1528999"/>
                <a:gd name="connsiteY1" fmla="*/ 1455 h 10000"/>
                <a:gd name="connsiteX2" fmla="*/ 1666 w 1528999"/>
                <a:gd name="connsiteY2" fmla="*/ 3205 h 10000"/>
                <a:gd name="connsiteX3" fmla="*/ 1528999 w 1528999"/>
                <a:gd name="connsiteY3" fmla="*/ 4937 h 10000"/>
                <a:gd name="connsiteX4" fmla="*/ 0 w 1528999"/>
                <a:gd name="connsiteY4" fmla="*/ 6623 h 10000"/>
                <a:gd name="connsiteX5" fmla="*/ 12500 w 1528999"/>
                <a:gd name="connsiteY5" fmla="*/ 10000 h 10000"/>
                <a:gd name="connsiteX0" fmla="*/ 21665 w 1548164"/>
                <a:gd name="connsiteY0" fmla="*/ 0 h 10000"/>
                <a:gd name="connsiteX1" fmla="*/ 490779 w 1548164"/>
                <a:gd name="connsiteY1" fmla="*/ 1455 h 10000"/>
                <a:gd name="connsiteX2" fmla="*/ 0 w 1548164"/>
                <a:gd name="connsiteY2" fmla="*/ 2129 h 10000"/>
                <a:gd name="connsiteX3" fmla="*/ 20831 w 1548164"/>
                <a:gd name="connsiteY3" fmla="*/ 3205 h 10000"/>
                <a:gd name="connsiteX4" fmla="*/ 1548164 w 1548164"/>
                <a:gd name="connsiteY4" fmla="*/ 4937 h 10000"/>
                <a:gd name="connsiteX5" fmla="*/ 19165 w 1548164"/>
                <a:gd name="connsiteY5" fmla="*/ 6623 h 10000"/>
                <a:gd name="connsiteX6" fmla="*/ 31665 w 1548164"/>
                <a:gd name="connsiteY6" fmla="*/ 10000 h 10000"/>
                <a:gd name="connsiteX0" fmla="*/ 21665 w 1548164"/>
                <a:gd name="connsiteY0" fmla="*/ 0 h 10000"/>
                <a:gd name="connsiteX1" fmla="*/ 22499 w 1548164"/>
                <a:gd name="connsiteY1" fmla="*/ 991 h 10000"/>
                <a:gd name="connsiteX2" fmla="*/ 490779 w 1548164"/>
                <a:gd name="connsiteY2" fmla="*/ 1455 h 10000"/>
                <a:gd name="connsiteX3" fmla="*/ 0 w 1548164"/>
                <a:gd name="connsiteY3" fmla="*/ 2129 h 10000"/>
                <a:gd name="connsiteX4" fmla="*/ 20831 w 1548164"/>
                <a:gd name="connsiteY4" fmla="*/ 3205 h 10000"/>
                <a:gd name="connsiteX5" fmla="*/ 1548164 w 1548164"/>
                <a:gd name="connsiteY5" fmla="*/ 4937 h 10000"/>
                <a:gd name="connsiteX6" fmla="*/ 19165 w 1548164"/>
                <a:gd name="connsiteY6" fmla="*/ 6623 h 10000"/>
                <a:gd name="connsiteX7" fmla="*/ 31665 w 1548164"/>
                <a:gd name="connsiteY7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12500 w 1528999"/>
                <a:gd name="connsiteY7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451617 w 1528999"/>
                <a:gd name="connsiteY7" fmla="*/ 8236 h 10000"/>
                <a:gd name="connsiteX8" fmla="*/ 12500 w 1528999"/>
                <a:gd name="connsiteY8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10831 w 1528999"/>
                <a:gd name="connsiteY7" fmla="*/ 7737 h 10000"/>
                <a:gd name="connsiteX8" fmla="*/ 451617 w 1528999"/>
                <a:gd name="connsiteY8" fmla="*/ 8236 h 10000"/>
                <a:gd name="connsiteX9" fmla="*/ 12500 w 1528999"/>
                <a:gd name="connsiteY9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10831 w 1528999"/>
                <a:gd name="connsiteY7" fmla="*/ 7737 h 10000"/>
                <a:gd name="connsiteX8" fmla="*/ 451617 w 1528999"/>
                <a:gd name="connsiteY8" fmla="*/ 8236 h 10000"/>
                <a:gd name="connsiteX9" fmla="*/ 20831 w 1528999"/>
                <a:gd name="connsiteY9" fmla="*/ 8759 h 10000"/>
                <a:gd name="connsiteX10" fmla="*/ 12500 w 1528999"/>
                <a:gd name="connsiteY10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980726 w 1528999"/>
                <a:gd name="connsiteY6" fmla="*/ 6824 h 10000"/>
                <a:gd name="connsiteX7" fmla="*/ 0 w 1528999"/>
                <a:gd name="connsiteY7" fmla="*/ 6623 h 10000"/>
                <a:gd name="connsiteX8" fmla="*/ 10831 w 1528999"/>
                <a:gd name="connsiteY8" fmla="*/ 7737 h 10000"/>
                <a:gd name="connsiteX9" fmla="*/ 451617 w 1528999"/>
                <a:gd name="connsiteY9" fmla="*/ 8236 h 10000"/>
                <a:gd name="connsiteX10" fmla="*/ 20831 w 1528999"/>
                <a:gd name="connsiteY10" fmla="*/ 8759 h 10000"/>
                <a:gd name="connsiteX11" fmla="*/ 12500 w 1528999"/>
                <a:gd name="connsiteY11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1020721 w 1528999"/>
                <a:gd name="connsiteY6" fmla="*/ 5476 h 10000"/>
                <a:gd name="connsiteX7" fmla="*/ 980726 w 1528999"/>
                <a:gd name="connsiteY7" fmla="*/ 6824 h 10000"/>
                <a:gd name="connsiteX8" fmla="*/ 0 w 1528999"/>
                <a:gd name="connsiteY8" fmla="*/ 6623 h 10000"/>
                <a:gd name="connsiteX9" fmla="*/ 10831 w 1528999"/>
                <a:gd name="connsiteY9" fmla="*/ 7737 h 10000"/>
                <a:gd name="connsiteX10" fmla="*/ 451617 w 1528999"/>
                <a:gd name="connsiteY10" fmla="*/ 8236 h 10000"/>
                <a:gd name="connsiteX11" fmla="*/ 20831 w 1528999"/>
                <a:gd name="connsiteY11" fmla="*/ 8759 h 10000"/>
                <a:gd name="connsiteX12" fmla="*/ 12500 w 1528999"/>
                <a:gd name="connsiteY12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1020721 w 1528999"/>
                <a:gd name="connsiteY6" fmla="*/ 5476 h 10000"/>
                <a:gd name="connsiteX7" fmla="*/ 980726 w 1528999"/>
                <a:gd name="connsiteY7" fmla="*/ 6824 h 10000"/>
                <a:gd name="connsiteX8" fmla="*/ 490779 w 1528999"/>
                <a:gd name="connsiteY8" fmla="*/ 6042 h 10000"/>
                <a:gd name="connsiteX9" fmla="*/ 0 w 1528999"/>
                <a:gd name="connsiteY9" fmla="*/ 6623 h 10000"/>
                <a:gd name="connsiteX10" fmla="*/ 10831 w 1528999"/>
                <a:gd name="connsiteY10" fmla="*/ 7737 h 10000"/>
                <a:gd name="connsiteX11" fmla="*/ 451617 w 1528999"/>
                <a:gd name="connsiteY11" fmla="*/ 8236 h 10000"/>
                <a:gd name="connsiteX12" fmla="*/ 20831 w 1528999"/>
                <a:gd name="connsiteY12" fmla="*/ 8759 h 10000"/>
                <a:gd name="connsiteX13" fmla="*/ 12500 w 1528999"/>
                <a:gd name="connsiteY13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990724 w 1528999"/>
                <a:gd name="connsiteY5" fmla="*/ 2955 h 10000"/>
                <a:gd name="connsiteX6" fmla="*/ 1528999 w 1528999"/>
                <a:gd name="connsiteY6" fmla="*/ 4937 h 10000"/>
                <a:gd name="connsiteX7" fmla="*/ 1020721 w 1528999"/>
                <a:gd name="connsiteY7" fmla="*/ 5476 h 10000"/>
                <a:gd name="connsiteX8" fmla="*/ 980726 w 1528999"/>
                <a:gd name="connsiteY8" fmla="*/ 6824 h 10000"/>
                <a:gd name="connsiteX9" fmla="*/ 490779 w 1528999"/>
                <a:gd name="connsiteY9" fmla="*/ 6042 h 10000"/>
                <a:gd name="connsiteX10" fmla="*/ 0 w 1528999"/>
                <a:gd name="connsiteY10" fmla="*/ 6623 h 10000"/>
                <a:gd name="connsiteX11" fmla="*/ 10831 w 1528999"/>
                <a:gd name="connsiteY11" fmla="*/ 7737 h 10000"/>
                <a:gd name="connsiteX12" fmla="*/ 451617 w 1528999"/>
                <a:gd name="connsiteY12" fmla="*/ 8236 h 10000"/>
                <a:gd name="connsiteX13" fmla="*/ 20831 w 1528999"/>
                <a:gd name="connsiteY13" fmla="*/ 8759 h 10000"/>
                <a:gd name="connsiteX14" fmla="*/ 12500 w 1528999"/>
                <a:gd name="connsiteY14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500778 w 1528999"/>
                <a:gd name="connsiteY5" fmla="*/ 3737 h 10000"/>
                <a:gd name="connsiteX6" fmla="*/ 990724 w 1528999"/>
                <a:gd name="connsiteY6" fmla="*/ 2955 h 10000"/>
                <a:gd name="connsiteX7" fmla="*/ 1528999 w 1528999"/>
                <a:gd name="connsiteY7" fmla="*/ 4937 h 10000"/>
                <a:gd name="connsiteX8" fmla="*/ 1020721 w 1528999"/>
                <a:gd name="connsiteY8" fmla="*/ 5476 h 10000"/>
                <a:gd name="connsiteX9" fmla="*/ 980726 w 1528999"/>
                <a:gd name="connsiteY9" fmla="*/ 6824 h 10000"/>
                <a:gd name="connsiteX10" fmla="*/ 490779 w 1528999"/>
                <a:gd name="connsiteY10" fmla="*/ 6042 h 10000"/>
                <a:gd name="connsiteX11" fmla="*/ 0 w 1528999"/>
                <a:gd name="connsiteY11" fmla="*/ 6623 h 10000"/>
                <a:gd name="connsiteX12" fmla="*/ 10831 w 1528999"/>
                <a:gd name="connsiteY12" fmla="*/ 7737 h 10000"/>
                <a:gd name="connsiteX13" fmla="*/ 451617 w 1528999"/>
                <a:gd name="connsiteY13" fmla="*/ 8236 h 10000"/>
                <a:gd name="connsiteX14" fmla="*/ 20831 w 1528999"/>
                <a:gd name="connsiteY14" fmla="*/ 8759 h 10000"/>
                <a:gd name="connsiteX15" fmla="*/ 12500 w 1528999"/>
                <a:gd name="connsiteY15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500778 w 1528999"/>
                <a:gd name="connsiteY5" fmla="*/ 3737 h 10000"/>
                <a:gd name="connsiteX6" fmla="*/ 990724 w 1528999"/>
                <a:gd name="connsiteY6" fmla="*/ 2955 h 10000"/>
                <a:gd name="connsiteX7" fmla="*/ 1010721 w 1528999"/>
                <a:gd name="connsiteY7" fmla="*/ 4389 h 10000"/>
                <a:gd name="connsiteX8" fmla="*/ 1528999 w 1528999"/>
                <a:gd name="connsiteY8" fmla="*/ 4937 h 10000"/>
                <a:gd name="connsiteX9" fmla="*/ 1020721 w 1528999"/>
                <a:gd name="connsiteY9" fmla="*/ 5476 h 10000"/>
                <a:gd name="connsiteX10" fmla="*/ 980726 w 1528999"/>
                <a:gd name="connsiteY10" fmla="*/ 6824 h 10000"/>
                <a:gd name="connsiteX11" fmla="*/ 490779 w 1528999"/>
                <a:gd name="connsiteY11" fmla="*/ 6042 h 10000"/>
                <a:gd name="connsiteX12" fmla="*/ 0 w 1528999"/>
                <a:gd name="connsiteY12" fmla="*/ 6623 h 10000"/>
                <a:gd name="connsiteX13" fmla="*/ 10831 w 1528999"/>
                <a:gd name="connsiteY13" fmla="*/ 7737 h 10000"/>
                <a:gd name="connsiteX14" fmla="*/ 451617 w 1528999"/>
                <a:gd name="connsiteY14" fmla="*/ 8236 h 10000"/>
                <a:gd name="connsiteX15" fmla="*/ 20831 w 1528999"/>
                <a:gd name="connsiteY15" fmla="*/ 8759 h 10000"/>
                <a:gd name="connsiteX16" fmla="*/ 12500 w 1528999"/>
                <a:gd name="connsiteY16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8999" h="10000">
                  <a:moveTo>
                    <a:pt x="2500" y="0"/>
                  </a:moveTo>
                  <a:lnTo>
                    <a:pt x="3334" y="991"/>
                  </a:lnTo>
                  <a:lnTo>
                    <a:pt x="471614" y="1455"/>
                  </a:lnTo>
                  <a:lnTo>
                    <a:pt x="5832" y="2133"/>
                  </a:lnTo>
                  <a:lnTo>
                    <a:pt x="1666" y="3205"/>
                  </a:lnTo>
                  <a:lnTo>
                    <a:pt x="500778" y="3737"/>
                  </a:lnTo>
                  <a:lnTo>
                    <a:pt x="990724" y="2955"/>
                  </a:lnTo>
                  <a:lnTo>
                    <a:pt x="1010721" y="4389"/>
                  </a:lnTo>
                  <a:lnTo>
                    <a:pt x="1528999" y="4937"/>
                  </a:lnTo>
                  <a:lnTo>
                    <a:pt x="1020721" y="5476"/>
                  </a:lnTo>
                  <a:lnTo>
                    <a:pt x="980726" y="6824"/>
                  </a:lnTo>
                  <a:lnTo>
                    <a:pt x="490779" y="6042"/>
                  </a:lnTo>
                  <a:lnTo>
                    <a:pt x="0" y="6623"/>
                  </a:lnTo>
                  <a:lnTo>
                    <a:pt x="10831" y="7737"/>
                  </a:lnTo>
                  <a:lnTo>
                    <a:pt x="451617" y="8236"/>
                  </a:lnTo>
                  <a:lnTo>
                    <a:pt x="20831" y="8759"/>
                  </a:lnTo>
                  <a:lnTo>
                    <a:pt x="12500" y="10000"/>
                  </a:lnTo>
                </a:path>
              </a:pathLst>
            </a:custGeom>
            <a:ln w="12700" cap="rnd">
              <a:solidFill>
                <a:srgbClr val="0070C0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142484" y="3136900"/>
              <a:ext cx="1118616" cy="3364992"/>
            </a:xfrm>
            <a:custGeom>
              <a:avLst/>
              <a:gdLst>
                <a:gd name="connsiteX0" fmla="*/ 0 w 7316"/>
                <a:gd name="connsiteY0" fmla="*/ 0 h 3364992"/>
                <a:gd name="connsiteX1" fmla="*/ 7316 w 7316"/>
                <a:gd name="connsiteY1" fmla="*/ 3364992 h 3364992"/>
                <a:gd name="connsiteX0" fmla="*/ 0 w 1536499"/>
                <a:gd name="connsiteY0" fmla="*/ 0 h 10000"/>
                <a:gd name="connsiteX1" fmla="*/ 1526499 w 1536499"/>
                <a:gd name="connsiteY1" fmla="*/ 4937 h 10000"/>
                <a:gd name="connsiteX2" fmla="*/ 10000 w 1536499"/>
                <a:gd name="connsiteY2" fmla="*/ 10000 h 10000"/>
                <a:gd name="connsiteX0" fmla="*/ 0 w 1526499"/>
                <a:gd name="connsiteY0" fmla="*/ 0 h 10000"/>
                <a:gd name="connsiteX1" fmla="*/ 1526499 w 1526499"/>
                <a:gd name="connsiteY1" fmla="*/ 4937 h 10000"/>
                <a:gd name="connsiteX2" fmla="*/ 10000 w 1526499"/>
                <a:gd name="connsiteY2" fmla="*/ 10000 h 10000"/>
                <a:gd name="connsiteX0" fmla="*/ 834 w 1527333"/>
                <a:gd name="connsiteY0" fmla="*/ 0 h 10000"/>
                <a:gd name="connsiteX1" fmla="*/ 0 w 1527333"/>
                <a:gd name="connsiteY1" fmla="*/ 3205 h 10000"/>
                <a:gd name="connsiteX2" fmla="*/ 1527333 w 1527333"/>
                <a:gd name="connsiteY2" fmla="*/ 4937 h 10000"/>
                <a:gd name="connsiteX3" fmla="*/ 10834 w 1527333"/>
                <a:gd name="connsiteY3" fmla="*/ 10000 h 10000"/>
                <a:gd name="connsiteX0" fmla="*/ 2500 w 1528999"/>
                <a:gd name="connsiteY0" fmla="*/ 0 h 10000"/>
                <a:gd name="connsiteX1" fmla="*/ 1666 w 1528999"/>
                <a:gd name="connsiteY1" fmla="*/ 3205 h 10000"/>
                <a:gd name="connsiteX2" fmla="*/ 1528999 w 1528999"/>
                <a:gd name="connsiteY2" fmla="*/ 4937 h 10000"/>
                <a:gd name="connsiteX3" fmla="*/ 0 w 1528999"/>
                <a:gd name="connsiteY3" fmla="*/ 6623 h 10000"/>
                <a:gd name="connsiteX4" fmla="*/ 12500 w 1528999"/>
                <a:gd name="connsiteY4" fmla="*/ 10000 h 10000"/>
                <a:gd name="connsiteX0" fmla="*/ 2500 w 1528999"/>
                <a:gd name="connsiteY0" fmla="*/ 0 h 10000"/>
                <a:gd name="connsiteX1" fmla="*/ 471614 w 1528999"/>
                <a:gd name="connsiteY1" fmla="*/ 1455 h 10000"/>
                <a:gd name="connsiteX2" fmla="*/ 1666 w 1528999"/>
                <a:gd name="connsiteY2" fmla="*/ 3205 h 10000"/>
                <a:gd name="connsiteX3" fmla="*/ 1528999 w 1528999"/>
                <a:gd name="connsiteY3" fmla="*/ 4937 h 10000"/>
                <a:gd name="connsiteX4" fmla="*/ 0 w 1528999"/>
                <a:gd name="connsiteY4" fmla="*/ 6623 h 10000"/>
                <a:gd name="connsiteX5" fmla="*/ 12500 w 1528999"/>
                <a:gd name="connsiteY5" fmla="*/ 10000 h 10000"/>
                <a:gd name="connsiteX0" fmla="*/ 21665 w 1548164"/>
                <a:gd name="connsiteY0" fmla="*/ 0 h 10000"/>
                <a:gd name="connsiteX1" fmla="*/ 490779 w 1548164"/>
                <a:gd name="connsiteY1" fmla="*/ 1455 h 10000"/>
                <a:gd name="connsiteX2" fmla="*/ 0 w 1548164"/>
                <a:gd name="connsiteY2" fmla="*/ 2129 h 10000"/>
                <a:gd name="connsiteX3" fmla="*/ 20831 w 1548164"/>
                <a:gd name="connsiteY3" fmla="*/ 3205 h 10000"/>
                <a:gd name="connsiteX4" fmla="*/ 1548164 w 1548164"/>
                <a:gd name="connsiteY4" fmla="*/ 4937 h 10000"/>
                <a:gd name="connsiteX5" fmla="*/ 19165 w 1548164"/>
                <a:gd name="connsiteY5" fmla="*/ 6623 h 10000"/>
                <a:gd name="connsiteX6" fmla="*/ 31665 w 1548164"/>
                <a:gd name="connsiteY6" fmla="*/ 10000 h 10000"/>
                <a:gd name="connsiteX0" fmla="*/ 21665 w 1548164"/>
                <a:gd name="connsiteY0" fmla="*/ 0 h 10000"/>
                <a:gd name="connsiteX1" fmla="*/ 22499 w 1548164"/>
                <a:gd name="connsiteY1" fmla="*/ 991 h 10000"/>
                <a:gd name="connsiteX2" fmla="*/ 490779 w 1548164"/>
                <a:gd name="connsiteY2" fmla="*/ 1455 h 10000"/>
                <a:gd name="connsiteX3" fmla="*/ 0 w 1548164"/>
                <a:gd name="connsiteY3" fmla="*/ 2129 h 10000"/>
                <a:gd name="connsiteX4" fmla="*/ 20831 w 1548164"/>
                <a:gd name="connsiteY4" fmla="*/ 3205 h 10000"/>
                <a:gd name="connsiteX5" fmla="*/ 1548164 w 1548164"/>
                <a:gd name="connsiteY5" fmla="*/ 4937 h 10000"/>
                <a:gd name="connsiteX6" fmla="*/ 19165 w 1548164"/>
                <a:gd name="connsiteY6" fmla="*/ 6623 h 10000"/>
                <a:gd name="connsiteX7" fmla="*/ 31665 w 1548164"/>
                <a:gd name="connsiteY7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12500 w 1528999"/>
                <a:gd name="connsiteY7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451617 w 1528999"/>
                <a:gd name="connsiteY7" fmla="*/ 8236 h 10000"/>
                <a:gd name="connsiteX8" fmla="*/ 12500 w 1528999"/>
                <a:gd name="connsiteY8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10831 w 1528999"/>
                <a:gd name="connsiteY7" fmla="*/ 7737 h 10000"/>
                <a:gd name="connsiteX8" fmla="*/ 451617 w 1528999"/>
                <a:gd name="connsiteY8" fmla="*/ 8236 h 10000"/>
                <a:gd name="connsiteX9" fmla="*/ 12500 w 1528999"/>
                <a:gd name="connsiteY9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10831 w 1528999"/>
                <a:gd name="connsiteY7" fmla="*/ 7737 h 10000"/>
                <a:gd name="connsiteX8" fmla="*/ 451617 w 1528999"/>
                <a:gd name="connsiteY8" fmla="*/ 8236 h 10000"/>
                <a:gd name="connsiteX9" fmla="*/ 20831 w 1528999"/>
                <a:gd name="connsiteY9" fmla="*/ 8759 h 10000"/>
                <a:gd name="connsiteX10" fmla="*/ 12500 w 1528999"/>
                <a:gd name="connsiteY10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980726 w 1528999"/>
                <a:gd name="connsiteY6" fmla="*/ 6824 h 10000"/>
                <a:gd name="connsiteX7" fmla="*/ 0 w 1528999"/>
                <a:gd name="connsiteY7" fmla="*/ 6623 h 10000"/>
                <a:gd name="connsiteX8" fmla="*/ 10831 w 1528999"/>
                <a:gd name="connsiteY8" fmla="*/ 7737 h 10000"/>
                <a:gd name="connsiteX9" fmla="*/ 451617 w 1528999"/>
                <a:gd name="connsiteY9" fmla="*/ 8236 h 10000"/>
                <a:gd name="connsiteX10" fmla="*/ 20831 w 1528999"/>
                <a:gd name="connsiteY10" fmla="*/ 8759 h 10000"/>
                <a:gd name="connsiteX11" fmla="*/ 12500 w 1528999"/>
                <a:gd name="connsiteY11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1020721 w 1528999"/>
                <a:gd name="connsiteY6" fmla="*/ 5476 h 10000"/>
                <a:gd name="connsiteX7" fmla="*/ 980726 w 1528999"/>
                <a:gd name="connsiteY7" fmla="*/ 6824 h 10000"/>
                <a:gd name="connsiteX8" fmla="*/ 0 w 1528999"/>
                <a:gd name="connsiteY8" fmla="*/ 6623 h 10000"/>
                <a:gd name="connsiteX9" fmla="*/ 10831 w 1528999"/>
                <a:gd name="connsiteY9" fmla="*/ 7737 h 10000"/>
                <a:gd name="connsiteX10" fmla="*/ 451617 w 1528999"/>
                <a:gd name="connsiteY10" fmla="*/ 8236 h 10000"/>
                <a:gd name="connsiteX11" fmla="*/ 20831 w 1528999"/>
                <a:gd name="connsiteY11" fmla="*/ 8759 h 10000"/>
                <a:gd name="connsiteX12" fmla="*/ 12500 w 1528999"/>
                <a:gd name="connsiteY12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1020721 w 1528999"/>
                <a:gd name="connsiteY6" fmla="*/ 5476 h 10000"/>
                <a:gd name="connsiteX7" fmla="*/ 980726 w 1528999"/>
                <a:gd name="connsiteY7" fmla="*/ 6824 h 10000"/>
                <a:gd name="connsiteX8" fmla="*/ 490779 w 1528999"/>
                <a:gd name="connsiteY8" fmla="*/ 6042 h 10000"/>
                <a:gd name="connsiteX9" fmla="*/ 0 w 1528999"/>
                <a:gd name="connsiteY9" fmla="*/ 6623 h 10000"/>
                <a:gd name="connsiteX10" fmla="*/ 10831 w 1528999"/>
                <a:gd name="connsiteY10" fmla="*/ 7737 h 10000"/>
                <a:gd name="connsiteX11" fmla="*/ 451617 w 1528999"/>
                <a:gd name="connsiteY11" fmla="*/ 8236 h 10000"/>
                <a:gd name="connsiteX12" fmla="*/ 20831 w 1528999"/>
                <a:gd name="connsiteY12" fmla="*/ 8759 h 10000"/>
                <a:gd name="connsiteX13" fmla="*/ 12500 w 1528999"/>
                <a:gd name="connsiteY13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990724 w 1528999"/>
                <a:gd name="connsiteY5" fmla="*/ 2955 h 10000"/>
                <a:gd name="connsiteX6" fmla="*/ 1528999 w 1528999"/>
                <a:gd name="connsiteY6" fmla="*/ 4937 h 10000"/>
                <a:gd name="connsiteX7" fmla="*/ 1020721 w 1528999"/>
                <a:gd name="connsiteY7" fmla="*/ 5476 h 10000"/>
                <a:gd name="connsiteX8" fmla="*/ 980726 w 1528999"/>
                <a:gd name="connsiteY8" fmla="*/ 6824 h 10000"/>
                <a:gd name="connsiteX9" fmla="*/ 490779 w 1528999"/>
                <a:gd name="connsiteY9" fmla="*/ 6042 h 10000"/>
                <a:gd name="connsiteX10" fmla="*/ 0 w 1528999"/>
                <a:gd name="connsiteY10" fmla="*/ 6623 h 10000"/>
                <a:gd name="connsiteX11" fmla="*/ 10831 w 1528999"/>
                <a:gd name="connsiteY11" fmla="*/ 7737 h 10000"/>
                <a:gd name="connsiteX12" fmla="*/ 451617 w 1528999"/>
                <a:gd name="connsiteY12" fmla="*/ 8236 h 10000"/>
                <a:gd name="connsiteX13" fmla="*/ 20831 w 1528999"/>
                <a:gd name="connsiteY13" fmla="*/ 8759 h 10000"/>
                <a:gd name="connsiteX14" fmla="*/ 12500 w 1528999"/>
                <a:gd name="connsiteY14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500778 w 1528999"/>
                <a:gd name="connsiteY5" fmla="*/ 3737 h 10000"/>
                <a:gd name="connsiteX6" fmla="*/ 990724 w 1528999"/>
                <a:gd name="connsiteY6" fmla="*/ 2955 h 10000"/>
                <a:gd name="connsiteX7" fmla="*/ 1528999 w 1528999"/>
                <a:gd name="connsiteY7" fmla="*/ 4937 h 10000"/>
                <a:gd name="connsiteX8" fmla="*/ 1020721 w 1528999"/>
                <a:gd name="connsiteY8" fmla="*/ 5476 h 10000"/>
                <a:gd name="connsiteX9" fmla="*/ 980726 w 1528999"/>
                <a:gd name="connsiteY9" fmla="*/ 6824 h 10000"/>
                <a:gd name="connsiteX10" fmla="*/ 490779 w 1528999"/>
                <a:gd name="connsiteY10" fmla="*/ 6042 h 10000"/>
                <a:gd name="connsiteX11" fmla="*/ 0 w 1528999"/>
                <a:gd name="connsiteY11" fmla="*/ 6623 h 10000"/>
                <a:gd name="connsiteX12" fmla="*/ 10831 w 1528999"/>
                <a:gd name="connsiteY12" fmla="*/ 7737 h 10000"/>
                <a:gd name="connsiteX13" fmla="*/ 451617 w 1528999"/>
                <a:gd name="connsiteY13" fmla="*/ 8236 h 10000"/>
                <a:gd name="connsiteX14" fmla="*/ 20831 w 1528999"/>
                <a:gd name="connsiteY14" fmla="*/ 8759 h 10000"/>
                <a:gd name="connsiteX15" fmla="*/ 12500 w 1528999"/>
                <a:gd name="connsiteY15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500778 w 1528999"/>
                <a:gd name="connsiteY5" fmla="*/ 3737 h 10000"/>
                <a:gd name="connsiteX6" fmla="*/ 990724 w 1528999"/>
                <a:gd name="connsiteY6" fmla="*/ 2955 h 10000"/>
                <a:gd name="connsiteX7" fmla="*/ 1010721 w 1528999"/>
                <a:gd name="connsiteY7" fmla="*/ 4389 h 10000"/>
                <a:gd name="connsiteX8" fmla="*/ 1528999 w 1528999"/>
                <a:gd name="connsiteY8" fmla="*/ 4937 h 10000"/>
                <a:gd name="connsiteX9" fmla="*/ 1020721 w 1528999"/>
                <a:gd name="connsiteY9" fmla="*/ 5476 h 10000"/>
                <a:gd name="connsiteX10" fmla="*/ 980726 w 1528999"/>
                <a:gd name="connsiteY10" fmla="*/ 6824 h 10000"/>
                <a:gd name="connsiteX11" fmla="*/ 490779 w 1528999"/>
                <a:gd name="connsiteY11" fmla="*/ 6042 h 10000"/>
                <a:gd name="connsiteX12" fmla="*/ 0 w 1528999"/>
                <a:gd name="connsiteY12" fmla="*/ 6623 h 10000"/>
                <a:gd name="connsiteX13" fmla="*/ 10831 w 1528999"/>
                <a:gd name="connsiteY13" fmla="*/ 7737 h 10000"/>
                <a:gd name="connsiteX14" fmla="*/ 451617 w 1528999"/>
                <a:gd name="connsiteY14" fmla="*/ 8236 h 10000"/>
                <a:gd name="connsiteX15" fmla="*/ 20831 w 1528999"/>
                <a:gd name="connsiteY15" fmla="*/ 8759 h 10000"/>
                <a:gd name="connsiteX16" fmla="*/ 12500 w 1528999"/>
                <a:gd name="connsiteY16" fmla="*/ 10000 h 10000"/>
                <a:gd name="connsiteX0" fmla="*/ 2500 w 1528999"/>
                <a:gd name="connsiteY0" fmla="*/ 0 h 10000"/>
                <a:gd name="connsiteX1" fmla="*/ 185622 w 1528999"/>
                <a:gd name="connsiteY1" fmla="*/ 430 h 10000"/>
                <a:gd name="connsiteX2" fmla="*/ 3334 w 1528999"/>
                <a:gd name="connsiteY2" fmla="*/ 991 h 10000"/>
                <a:gd name="connsiteX3" fmla="*/ 471614 w 1528999"/>
                <a:gd name="connsiteY3" fmla="*/ 1455 h 10000"/>
                <a:gd name="connsiteX4" fmla="*/ 5832 w 1528999"/>
                <a:gd name="connsiteY4" fmla="*/ 2133 h 10000"/>
                <a:gd name="connsiteX5" fmla="*/ 1666 w 1528999"/>
                <a:gd name="connsiteY5" fmla="*/ 3205 h 10000"/>
                <a:gd name="connsiteX6" fmla="*/ 500778 w 1528999"/>
                <a:gd name="connsiteY6" fmla="*/ 3737 h 10000"/>
                <a:gd name="connsiteX7" fmla="*/ 990724 w 1528999"/>
                <a:gd name="connsiteY7" fmla="*/ 2955 h 10000"/>
                <a:gd name="connsiteX8" fmla="*/ 1010721 w 1528999"/>
                <a:gd name="connsiteY8" fmla="*/ 4389 h 10000"/>
                <a:gd name="connsiteX9" fmla="*/ 1528999 w 1528999"/>
                <a:gd name="connsiteY9" fmla="*/ 4937 h 10000"/>
                <a:gd name="connsiteX10" fmla="*/ 1020721 w 1528999"/>
                <a:gd name="connsiteY10" fmla="*/ 5476 h 10000"/>
                <a:gd name="connsiteX11" fmla="*/ 980726 w 1528999"/>
                <a:gd name="connsiteY11" fmla="*/ 6824 h 10000"/>
                <a:gd name="connsiteX12" fmla="*/ 490779 w 1528999"/>
                <a:gd name="connsiteY12" fmla="*/ 6042 h 10000"/>
                <a:gd name="connsiteX13" fmla="*/ 0 w 1528999"/>
                <a:gd name="connsiteY13" fmla="*/ 6623 h 10000"/>
                <a:gd name="connsiteX14" fmla="*/ 10831 w 1528999"/>
                <a:gd name="connsiteY14" fmla="*/ 7737 h 10000"/>
                <a:gd name="connsiteX15" fmla="*/ 451617 w 1528999"/>
                <a:gd name="connsiteY15" fmla="*/ 8236 h 10000"/>
                <a:gd name="connsiteX16" fmla="*/ 20831 w 1528999"/>
                <a:gd name="connsiteY16" fmla="*/ 8759 h 10000"/>
                <a:gd name="connsiteX17" fmla="*/ 12500 w 1528999"/>
                <a:gd name="connsiteY1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3334 w 1528999"/>
                <a:gd name="connsiteY3" fmla="*/ 991 h 10000"/>
                <a:gd name="connsiteX4" fmla="*/ 471614 w 1528999"/>
                <a:gd name="connsiteY4" fmla="*/ 1455 h 10000"/>
                <a:gd name="connsiteX5" fmla="*/ 5832 w 1528999"/>
                <a:gd name="connsiteY5" fmla="*/ 2133 h 10000"/>
                <a:gd name="connsiteX6" fmla="*/ 1666 w 1528999"/>
                <a:gd name="connsiteY6" fmla="*/ 3205 h 10000"/>
                <a:gd name="connsiteX7" fmla="*/ 500778 w 1528999"/>
                <a:gd name="connsiteY7" fmla="*/ 3737 h 10000"/>
                <a:gd name="connsiteX8" fmla="*/ 990724 w 1528999"/>
                <a:gd name="connsiteY8" fmla="*/ 2955 h 10000"/>
                <a:gd name="connsiteX9" fmla="*/ 1010721 w 1528999"/>
                <a:gd name="connsiteY9" fmla="*/ 4389 h 10000"/>
                <a:gd name="connsiteX10" fmla="*/ 1528999 w 1528999"/>
                <a:gd name="connsiteY10" fmla="*/ 4937 h 10000"/>
                <a:gd name="connsiteX11" fmla="*/ 1020721 w 1528999"/>
                <a:gd name="connsiteY11" fmla="*/ 5476 h 10000"/>
                <a:gd name="connsiteX12" fmla="*/ 980726 w 1528999"/>
                <a:gd name="connsiteY12" fmla="*/ 6824 h 10000"/>
                <a:gd name="connsiteX13" fmla="*/ 490779 w 1528999"/>
                <a:gd name="connsiteY13" fmla="*/ 6042 h 10000"/>
                <a:gd name="connsiteX14" fmla="*/ 0 w 1528999"/>
                <a:gd name="connsiteY14" fmla="*/ 6623 h 10000"/>
                <a:gd name="connsiteX15" fmla="*/ 10831 w 1528999"/>
                <a:gd name="connsiteY15" fmla="*/ 7737 h 10000"/>
                <a:gd name="connsiteX16" fmla="*/ 451617 w 1528999"/>
                <a:gd name="connsiteY16" fmla="*/ 8236 h 10000"/>
                <a:gd name="connsiteX17" fmla="*/ 20831 w 1528999"/>
                <a:gd name="connsiteY17" fmla="*/ 8759 h 10000"/>
                <a:gd name="connsiteX18" fmla="*/ 12500 w 1528999"/>
                <a:gd name="connsiteY1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471614 w 1528999"/>
                <a:gd name="connsiteY5" fmla="*/ 1455 h 10000"/>
                <a:gd name="connsiteX6" fmla="*/ 5832 w 1528999"/>
                <a:gd name="connsiteY6" fmla="*/ 2133 h 10000"/>
                <a:gd name="connsiteX7" fmla="*/ 1666 w 1528999"/>
                <a:gd name="connsiteY7" fmla="*/ 3205 h 10000"/>
                <a:gd name="connsiteX8" fmla="*/ 500778 w 1528999"/>
                <a:gd name="connsiteY8" fmla="*/ 3737 h 10000"/>
                <a:gd name="connsiteX9" fmla="*/ 990724 w 1528999"/>
                <a:gd name="connsiteY9" fmla="*/ 2955 h 10000"/>
                <a:gd name="connsiteX10" fmla="*/ 1010721 w 1528999"/>
                <a:gd name="connsiteY10" fmla="*/ 4389 h 10000"/>
                <a:gd name="connsiteX11" fmla="*/ 1528999 w 1528999"/>
                <a:gd name="connsiteY11" fmla="*/ 4937 h 10000"/>
                <a:gd name="connsiteX12" fmla="*/ 1020721 w 1528999"/>
                <a:gd name="connsiteY12" fmla="*/ 5476 h 10000"/>
                <a:gd name="connsiteX13" fmla="*/ 980726 w 1528999"/>
                <a:gd name="connsiteY13" fmla="*/ 6824 h 10000"/>
                <a:gd name="connsiteX14" fmla="*/ 490779 w 1528999"/>
                <a:gd name="connsiteY14" fmla="*/ 6042 h 10000"/>
                <a:gd name="connsiteX15" fmla="*/ 0 w 1528999"/>
                <a:gd name="connsiteY15" fmla="*/ 6623 h 10000"/>
                <a:gd name="connsiteX16" fmla="*/ 10831 w 1528999"/>
                <a:gd name="connsiteY16" fmla="*/ 7737 h 10000"/>
                <a:gd name="connsiteX17" fmla="*/ 451617 w 1528999"/>
                <a:gd name="connsiteY17" fmla="*/ 8236 h 10000"/>
                <a:gd name="connsiteX18" fmla="*/ 20831 w 1528999"/>
                <a:gd name="connsiteY18" fmla="*/ 8759 h 10000"/>
                <a:gd name="connsiteX19" fmla="*/ 12500 w 1528999"/>
                <a:gd name="connsiteY1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337214 w 1528999"/>
                <a:gd name="connsiteY5" fmla="*/ 886 h 10000"/>
                <a:gd name="connsiteX6" fmla="*/ 471614 w 1528999"/>
                <a:gd name="connsiteY6" fmla="*/ 1455 h 10000"/>
                <a:gd name="connsiteX7" fmla="*/ 5832 w 1528999"/>
                <a:gd name="connsiteY7" fmla="*/ 2133 h 10000"/>
                <a:gd name="connsiteX8" fmla="*/ 1666 w 1528999"/>
                <a:gd name="connsiteY8" fmla="*/ 3205 h 10000"/>
                <a:gd name="connsiteX9" fmla="*/ 500778 w 1528999"/>
                <a:gd name="connsiteY9" fmla="*/ 3737 h 10000"/>
                <a:gd name="connsiteX10" fmla="*/ 990724 w 1528999"/>
                <a:gd name="connsiteY10" fmla="*/ 2955 h 10000"/>
                <a:gd name="connsiteX11" fmla="*/ 1010721 w 1528999"/>
                <a:gd name="connsiteY11" fmla="*/ 4389 h 10000"/>
                <a:gd name="connsiteX12" fmla="*/ 1528999 w 1528999"/>
                <a:gd name="connsiteY12" fmla="*/ 4937 h 10000"/>
                <a:gd name="connsiteX13" fmla="*/ 1020721 w 1528999"/>
                <a:gd name="connsiteY13" fmla="*/ 5476 h 10000"/>
                <a:gd name="connsiteX14" fmla="*/ 980726 w 1528999"/>
                <a:gd name="connsiteY14" fmla="*/ 6824 h 10000"/>
                <a:gd name="connsiteX15" fmla="*/ 490779 w 1528999"/>
                <a:gd name="connsiteY15" fmla="*/ 6042 h 10000"/>
                <a:gd name="connsiteX16" fmla="*/ 0 w 1528999"/>
                <a:gd name="connsiteY16" fmla="*/ 6623 h 10000"/>
                <a:gd name="connsiteX17" fmla="*/ 10831 w 1528999"/>
                <a:gd name="connsiteY17" fmla="*/ 7737 h 10000"/>
                <a:gd name="connsiteX18" fmla="*/ 451617 w 1528999"/>
                <a:gd name="connsiteY18" fmla="*/ 8236 h 10000"/>
                <a:gd name="connsiteX19" fmla="*/ 20831 w 1528999"/>
                <a:gd name="connsiteY19" fmla="*/ 8759 h 10000"/>
                <a:gd name="connsiteX20" fmla="*/ 12500 w 1528999"/>
                <a:gd name="connsiteY2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337214 w 1528999"/>
                <a:gd name="connsiteY5" fmla="*/ 886 h 10000"/>
                <a:gd name="connsiteX6" fmla="*/ 355776 w 1528999"/>
                <a:gd name="connsiteY6" fmla="*/ 1356 h 10000"/>
                <a:gd name="connsiteX7" fmla="*/ 471614 w 1528999"/>
                <a:gd name="connsiteY7" fmla="*/ 1455 h 10000"/>
                <a:gd name="connsiteX8" fmla="*/ 5832 w 1528999"/>
                <a:gd name="connsiteY8" fmla="*/ 2133 h 10000"/>
                <a:gd name="connsiteX9" fmla="*/ 1666 w 1528999"/>
                <a:gd name="connsiteY9" fmla="*/ 3205 h 10000"/>
                <a:gd name="connsiteX10" fmla="*/ 500778 w 1528999"/>
                <a:gd name="connsiteY10" fmla="*/ 3737 h 10000"/>
                <a:gd name="connsiteX11" fmla="*/ 990724 w 1528999"/>
                <a:gd name="connsiteY11" fmla="*/ 2955 h 10000"/>
                <a:gd name="connsiteX12" fmla="*/ 1010721 w 1528999"/>
                <a:gd name="connsiteY12" fmla="*/ 4389 h 10000"/>
                <a:gd name="connsiteX13" fmla="*/ 1528999 w 1528999"/>
                <a:gd name="connsiteY13" fmla="*/ 4937 h 10000"/>
                <a:gd name="connsiteX14" fmla="*/ 1020721 w 1528999"/>
                <a:gd name="connsiteY14" fmla="*/ 5476 h 10000"/>
                <a:gd name="connsiteX15" fmla="*/ 980726 w 1528999"/>
                <a:gd name="connsiteY15" fmla="*/ 6824 h 10000"/>
                <a:gd name="connsiteX16" fmla="*/ 490779 w 1528999"/>
                <a:gd name="connsiteY16" fmla="*/ 6042 h 10000"/>
                <a:gd name="connsiteX17" fmla="*/ 0 w 1528999"/>
                <a:gd name="connsiteY17" fmla="*/ 6623 h 10000"/>
                <a:gd name="connsiteX18" fmla="*/ 10831 w 1528999"/>
                <a:gd name="connsiteY18" fmla="*/ 7737 h 10000"/>
                <a:gd name="connsiteX19" fmla="*/ 451617 w 1528999"/>
                <a:gd name="connsiteY19" fmla="*/ 8236 h 10000"/>
                <a:gd name="connsiteX20" fmla="*/ 20831 w 1528999"/>
                <a:gd name="connsiteY20" fmla="*/ 8759 h 10000"/>
                <a:gd name="connsiteX21" fmla="*/ 12500 w 1528999"/>
                <a:gd name="connsiteY2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5832 w 1528999"/>
                <a:gd name="connsiteY9" fmla="*/ 2133 h 10000"/>
                <a:gd name="connsiteX10" fmla="*/ 1666 w 1528999"/>
                <a:gd name="connsiteY10" fmla="*/ 3205 h 10000"/>
                <a:gd name="connsiteX11" fmla="*/ 500778 w 1528999"/>
                <a:gd name="connsiteY11" fmla="*/ 3737 h 10000"/>
                <a:gd name="connsiteX12" fmla="*/ 990724 w 1528999"/>
                <a:gd name="connsiteY12" fmla="*/ 2955 h 10000"/>
                <a:gd name="connsiteX13" fmla="*/ 1010721 w 1528999"/>
                <a:gd name="connsiteY13" fmla="*/ 4389 h 10000"/>
                <a:gd name="connsiteX14" fmla="*/ 1528999 w 1528999"/>
                <a:gd name="connsiteY14" fmla="*/ 4937 h 10000"/>
                <a:gd name="connsiteX15" fmla="*/ 1020721 w 1528999"/>
                <a:gd name="connsiteY15" fmla="*/ 5476 h 10000"/>
                <a:gd name="connsiteX16" fmla="*/ 980726 w 1528999"/>
                <a:gd name="connsiteY16" fmla="*/ 6824 h 10000"/>
                <a:gd name="connsiteX17" fmla="*/ 490779 w 1528999"/>
                <a:gd name="connsiteY17" fmla="*/ 6042 h 10000"/>
                <a:gd name="connsiteX18" fmla="*/ 0 w 1528999"/>
                <a:gd name="connsiteY18" fmla="*/ 6623 h 10000"/>
                <a:gd name="connsiteX19" fmla="*/ 10831 w 1528999"/>
                <a:gd name="connsiteY19" fmla="*/ 7737 h 10000"/>
                <a:gd name="connsiteX20" fmla="*/ 451617 w 1528999"/>
                <a:gd name="connsiteY20" fmla="*/ 8236 h 10000"/>
                <a:gd name="connsiteX21" fmla="*/ 20831 w 1528999"/>
                <a:gd name="connsiteY21" fmla="*/ 8759 h 10000"/>
                <a:gd name="connsiteX22" fmla="*/ 12500 w 1528999"/>
                <a:gd name="connsiteY2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5832 w 1528999"/>
                <a:gd name="connsiteY9" fmla="*/ 2133 h 10000"/>
                <a:gd name="connsiteX10" fmla="*/ 1666 w 1528999"/>
                <a:gd name="connsiteY10" fmla="*/ 3205 h 10000"/>
                <a:gd name="connsiteX11" fmla="*/ 500778 w 1528999"/>
                <a:gd name="connsiteY11" fmla="*/ 3737 h 10000"/>
                <a:gd name="connsiteX12" fmla="*/ 990724 w 1528999"/>
                <a:gd name="connsiteY12" fmla="*/ 2955 h 10000"/>
                <a:gd name="connsiteX13" fmla="*/ 1010721 w 1528999"/>
                <a:gd name="connsiteY13" fmla="*/ 4389 h 10000"/>
                <a:gd name="connsiteX14" fmla="*/ 1528999 w 1528999"/>
                <a:gd name="connsiteY14" fmla="*/ 4937 h 10000"/>
                <a:gd name="connsiteX15" fmla="*/ 1020721 w 1528999"/>
                <a:gd name="connsiteY15" fmla="*/ 5476 h 10000"/>
                <a:gd name="connsiteX16" fmla="*/ 980726 w 1528999"/>
                <a:gd name="connsiteY16" fmla="*/ 6824 h 10000"/>
                <a:gd name="connsiteX17" fmla="*/ 490779 w 1528999"/>
                <a:gd name="connsiteY17" fmla="*/ 6042 h 10000"/>
                <a:gd name="connsiteX18" fmla="*/ 0 w 1528999"/>
                <a:gd name="connsiteY18" fmla="*/ 6623 h 10000"/>
                <a:gd name="connsiteX19" fmla="*/ 10831 w 1528999"/>
                <a:gd name="connsiteY19" fmla="*/ 7737 h 10000"/>
                <a:gd name="connsiteX20" fmla="*/ 451617 w 1528999"/>
                <a:gd name="connsiteY20" fmla="*/ 8236 h 10000"/>
                <a:gd name="connsiteX21" fmla="*/ 20831 w 1528999"/>
                <a:gd name="connsiteY21" fmla="*/ 8759 h 10000"/>
                <a:gd name="connsiteX22" fmla="*/ 12500 w 1528999"/>
                <a:gd name="connsiteY2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43402 w 1528999"/>
                <a:gd name="connsiteY9" fmla="*/ 2204 h 10000"/>
                <a:gd name="connsiteX10" fmla="*/ 5832 w 1528999"/>
                <a:gd name="connsiteY10" fmla="*/ 2133 h 10000"/>
                <a:gd name="connsiteX11" fmla="*/ 1666 w 1528999"/>
                <a:gd name="connsiteY11" fmla="*/ 3205 h 10000"/>
                <a:gd name="connsiteX12" fmla="*/ 500778 w 1528999"/>
                <a:gd name="connsiteY12" fmla="*/ 3737 h 10000"/>
                <a:gd name="connsiteX13" fmla="*/ 990724 w 1528999"/>
                <a:gd name="connsiteY13" fmla="*/ 2955 h 10000"/>
                <a:gd name="connsiteX14" fmla="*/ 1010721 w 1528999"/>
                <a:gd name="connsiteY14" fmla="*/ 4389 h 10000"/>
                <a:gd name="connsiteX15" fmla="*/ 1528999 w 1528999"/>
                <a:gd name="connsiteY15" fmla="*/ 4937 h 10000"/>
                <a:gd name="connsiteX16" fmla="*/ 1020721 w 1528999"/>
                <a:gd name="connsiteY16" fmla="*/ 5476 h 10000"/>
                <a:gd name="connsiteX17" fmla="*/ 980726 w 1528999"/>
                <a:gd name="connsiteY17" fmla="*/ 6824 h 10000"/>
                <a:gd name="connsiteX18" fmla="*/ 490779 w 1528999"/>
                <a:gd name="connsiteY18" fmla="*/ 6042 h 10000"/>
                <a:gd name="connsiteX19" fmla="*/ 0 w 1528999"/>
                <a:gd name="connsiteY19" fmla="*/ 6623 h 10000"/>
                <a:gd name="connsiteX20" fmla="*/ 10831 w 1528999"/>
                <a:gd name="connsiteY20" fmla="*/ 7737 h 10000"/>
                <a:gd name="connsiteX21" fmla="*/ 451617 w 1528999"/>
                <a:gd name="connsiteY21" fmla="*/ 8236 h 10000"/>
                <a:gd name="connsiteX22" fmla="*/ 20831 w 1528999"/>
                <a:gd name="connsiteY22" fmla="*/ 8759 h 10000"/>
                <a:gd name="connsiteX23" fmla="*/ 12500 w 1528999"/>
                <a:gd name="connsiteY2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5832 w 1528999"/>
                <a:gd name="connsiteY11" fmla="*/ 2133 h 10000"/>
                <a:gd name="connsiteX12" fmla="*/ 1666 w 1528999"/>
                <a:gd name="connsiteY12" fmla="*/ 3205 h 10000"/>
                <a:gd name="connsiteX13" fmla="*/ 500778 w 1528999"/>
                <a:gd name="connsiteY13" fmla="*/ 3737 h 10000"/>
                <a:gd name="connsiteX14" fmla="*/ 990724 w 1528999"/>
                <a:gd name="connsiteY14" fmla="*/ 2955 h 10000"/>
                <a:gd name="connsiteX15" fmla="*/ 1010721 w 1528999"/>
                <a:gd name="connsiteY15" fmla="*/ 4389 h 10000"/>
                <a:gd name="connsiteX16" fmla="*/ 1528999 w 1528999"/>
                <a:gd name="connsiteY16" fmla="*/ 4937 h 10000"/>
                <a:gd name="connsiteX17" fmla="*/ 1020721 w 1528999"/>
                <a:gd name="connsiteY17" fmla="*/ 5476 h 10000"/>
                <a:gd name="connsiteX18" fmla="*/ 980726 w 1528999"/>
                <a:gd name="connsiteY18" fmla="*/ 6824 h 10000"/>
                <a:gd name="connsiteX19" fmla="*/ 490779 w 1528999"/>
                <a:gd name="connsiteY19" fmla="*/ 6042 h 10000"/>
                <a:gd name="connsiteX20" fmla="*/ 0 w 1528999"/>
                <a:gd name="connsiteY20" fmla="*/ 6623 h 10000"/>
                <a:gd name="connsiteX21" fmla="*/ 10831 w 1528999"/>
                <a:gd name="connsiteY21" fmla="*/ 7737 h 10000"/>
                <a:gd name="connsiteX22" fmla="*/ 451617 w 1528999"/>
                <a:gd name="connsiteY22" fmla="*/ 8236 h 10000"/>
                <a:gd name="connsiteX23" fmla="*/ 20831 w 1528999"/>
                <a:gd name="connsiteY23" fmla="*/ 8759 h 10000"/>
                <a:gd name="connsiteX24" fmla="*/ 12500 w 1528999"/>
                <a:gd name="connsiteY2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666 w 1528999"/>
                <a:gd name="connsiteY13" fmla="*/ 3205 h 10000"/>
                <a:gd name="connsiteX14" fmla="*/ 500778 w 1528999"/>
                <a:gd name="connsiteY14" fmla="*/ 3737 h 10000"/>
                <a:gd name="connsiteX15" fmla="*/ 990724 w 1528999"/>
                <a:gd name="connsiteY15" fmla="*/ 2955 h 10000"/>
                <a:gd name="connsiteX16" fmla="*/ 1010721 w 1528999"/>
                <a:gd name="connsiteY16" fmla="*/ 4389 h 10000"/>
                <a:gd name="connsiteX17" fmla="*/ 1528999 w 1528999"/>
                <a:gd name="connsiteY17" fmla="*/ 4937 h 10000"/>
                <a:gd name="connsiteX18" fmla="*/ 1020721 w 1528999"/>
                <a:gd name="connsiteY18" fmla="*/ 5476 h 10000"/>
                <a:gd name="connsiteX19" fmla="*/ 980726 w 1528999"/>
                <a:gd name="connsiteY19" fmla="*/ 6824 h 10000"/>
                <a:gd name="connsiteX20" fmla="*/ 490779 w 1528999"/>
                <a:gd name="connsiteY20" fmla="*/ 6042 h 10000"/>
                <a:gd name="connsiteX21" fmla="*/ 0 w 1528999"/>
                <a:gd name="connsiteY21" fmla="*/ 6623 h 10000"/>
                <a:gd name="connsiteX22" fmla="*/ 10831 w 1528999"/>
                <a:gd name="connsiteY22" fmla="*/ 7737 h 10000"/>
                <a:gd name="connsiteX23" fmla="*/ 451617 w 1528999"/>
                <a:gd name="connsiteY23" fmla="*/ 8236 h 10000"/>
                <a:gd name="connsiteX24" fmla="*/ 20831 w 1528999"/>
                <a:gd name="connsiteY24" fmla="*/ 8759 h 10000"/>
                <a:gd name="connsiteX25" fmla="*/ 12500 w 1528999"/>
                <a:gd name="connsiteY2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82529 w 1528999"/>
                <a:gd name="connsiteY13" fmla="*/ 2675 h 10000"/>
                <a:gd name="connsiteX14" fmla="*/ 1666 w 1528999"/>
                <a:gd name="connsiteY14" fmla="*/ 3205 h 10000"/>
                <a:gd name="connsiteX15" fmla="*/ 500778 w 1528999"/>
                <a:gd name="connsiteY15" fmla="*/ 3737 h 10000"/>
                <a:gd name="connsiteX16" fmla="*/ 990724 w 1528999"/>
                <a:gd name="connsiteY16" fmla="*/ 2955 h 10000"/>
                <a:gd name="connsiteX17" fmla="*/ 1010721 w 1528999"/>
                <a:gd name="connsiteY17" fmla="*/ 4389 h 10000"/>
                <a:gd name="connsiteX18" fmla="*/ 1528999 w 1528999"/>
                <a:gd name="connsiteY18" fmla="*/ 4937 h 10000"/>
                <a:gd name="connsiteX19" fmla="*/ 1020721 w 1528999"/>
                <a:gd name="connsiteY19" fmla="*/ 5476 h 10000"/>
                <a:gd name="connsiteX20" fmla="*/ 980726 w 1528999"/>
                <a:gd name="connsiteY20" fmla="*/ 6824 h 10000"/>
                <a:gd name="connsiteX21" fmla="*/ 490779 w 1528999"/>
                <a:gd name="connsiteY21" fmla="*/ 6042 h 10000"/>
                <a:gd name="connsiteX22" fmla="*/ 0 w 1528999"/>
                <a:gd name="connsiteY22" fmla="*/ 6623 h 10000"/>
                <a:gd name="connsiteX23" fmla="*/ 10831 w 1528999"/>
                <a:gd name="connsiteY23" fmla="*/ 7737 h 10000"/>
                <a:gd name="connsiteX24" fmla="*/ 451617 w 1528999"/>
                <a:gd name="connsiteY24" fmla="*/ 8236 h 10000"/>
                <a:gd name="connsiteX25" fmla="*/ 20831 w 1528999"/>
                <a:gd name="connsiteY25" fmla="*/ 8759 h 10000"/>
                <a:gd name="connsiteX26" fmla="*/ 12500 w 1528999"/>
                <a:gd name="connsiteY2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1666 w 1528999"/>
                <a:gd name="connsiteY15" fmla="*/ 3205 h 10000"/>
                <a:gd name="connsiteX16" fmla="*/ 500778 w 1528999"/>
                <a:gd name="connsiteY16" fmla="*/ 3737 h 10000"/>
                <a:gd name="connsiteX17" fmla="*/ 990724 w 1528999"/>
                <a:gd name="connsiteY17" fmla="*/ 2955 h 10000"/>
                <a:gd name="connsiteX18" fmla="*/ 1010721 w 1528999"/>
                <a:gd name="connsiteY18" fmla="*/ 4389 h 10000"/>
                <a:gd name="connsiteX19" fmla="*/ 1528999 w 1528999"/>
                <a:gd name="connsiteY19" fmla="*/ 4937 h 10000"/>
                <a:gd name="connsiteX20" fmla="*/ 1020721 w 1528999"/>
                <a:gd name="connsiteY20" fmla="*/ 5476 h 10000"/>
                <a:gd name="connsiteX21" fmla="*/ 980726 w 1528999"/>
                <a:gd name="connsiteY21" fmla="*/ 6824 h 10000"/>
                <a:gd name="connsiteX22" fmla="*/ 490779 w 1528999"/>
                <a:gd name="connsiteY22" fmla="*/ 6042 h 10000"/>
                <a:gd name="connsiteX23" fmla="*/ 0 w 1528999"/>
                <a:gd name="connsiteY23" fmla="*/ 6623 h 10000"/>
                <a:gd name="connsiteX24" fmla="*/ 10831 w 1528999"/>
                <a:gd name="connsiteY24" fmla="*/ 7737 h 10000"/>
                <a:gd name="connsiteX25" fmla="*/ 451617 w 1528999"/>
                <a:gd name="connsiteY25" fmla="*/ 8236 h 10000"/>
                <a:gd name="connsiteX26" fmla="*/ 20831 w 1528999"/>
                <a:gd name="connsiteY26" fmla="*/ 8759 h 10000"/>
                <a:gd name="connsiteX27" fmla="*/ 12500 w 1528999"/>
                <a:gd name="connsiteY2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500778 w 1528999"/>
                <a:gd name="connsiteY17" fmla="*/ 3737 h 10000"/>
                <a:gd name="connsiteX18" fmla="*/ 990724 w 1528999"/>
                <a:gd name="connsiteY18" fmla="*/ 2955 h 10000"/>
                <a:gd name="connsiteX19" fmla="*/ 1010721 w 1528999"/>
                <a:gd name="connsiteY19" fmla="*/ 4389 h 10000"/>
                <a:gd name="connsiteX20" fmla="*/ 1528999 w 1528999"/>
                <a:gd name="connsiteY20" fmla="*/ 4937 h 10000"/>
                <a:gd name="connsiteX21" fmla="*/ 1020721 w 1528999"/>
                <a:gd name="connsiteY21" fmla="*/ 5476 h 10000"/>
                <a:gd name="connsiteX22" fmla="*/ 980726 w 1528999"/>
                <a:gd name="connsiteY22" fmla="*/ 6824 h 10000"/>
                <a:gd name="connsiteX23" fmla="*/ 490779 w 1528999"/>
                <a:gd name="connsiteY23" fmla="*/ 6042 h 10000"/>
                <a:gd name="connsiteX24" fmla="*/ 0 w 1528999"/>
                <a:gd name="connsiteY24" fmla="*/ 6623 h 10000"/>
                <a:gd name="connsiteX25" fmla="*/ 10831 w 1528999"/>
                <a:gd name="connsiteY25" fmla="*/ 7737 h 10000"/>
                <a:gd name="connsiteX26" fmla="*/ 451617 w 1528999"/>
                <a:gd name="connsiteY26" fmla="*/ 8236 h 10000"/>
                <a:gd name="connsiteX27" fmla="*/ 20831 w 1528999"/>
                <a:gd name="connsiteY27" fmla="*/ 8759 h 10000"/>
                <a:gd name="connsiteX28" fmla="*/ 12500 w 1528999"/>
                <a:gd name="connsiteY2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337214 w 1528999"/>
                <a:gd name="connsiteY17" fmla="*/ 3146 h 10000"/>
                <a:gd name="connsiteX18" fmla="*/ 500778 w 1528999"/>
                <a:gd name="connsiteY18" fmla="*/ 3737 h 10000"/>
                <a:gd name="connsiteX19" fmla="*/ 990724 w 1528999"/>
                <a:gd name="connsiteY19" fmla="*/ 2955 h 10000"/>
                <a:gd name="connsiteX20" fmla="*/ 1010721 w 1528999"/>
                <a:gd name="connsiteY20" fmla="*/ 4389 h 10000"/>
                <a:gd name="connsiteX21" fmla="*/ 1528999 w 1528999"/>
                <a:gd name="connsiteY21" fmla="*/ 4937 h 10000"/>
                <a:gd name="connsiteX22" fmla="*/ 1020721 w 1528999"/>
                <a:gd name="connsiteY22" fmla="*/ 5476 h 10000"/>
                <a:gd name="connsiteX23" fmla="*/ 980726 w 1528999"/>
                <a:gd name="connsiteY23" fmla="*/ 6824 h 10000"/>
                <a:gd name="connsiteX24" fmla="*/ 490779 w 1528999"/>
                <a:gd name="connsiteY24" fmla="*/ 6042 h 10000"/>
                <a:gd name="connsiteX25" fmla="*/ 0 w 1528999"/>
                <a:gd name="connsiteY25" fmla="*/ 6623 h 10000"/>
                <a:gd name="connsiteX26" fmla="*/ 10831 w 1528999"/>
                <a:gd name="connsiteY26" fmla="*/ 7737 h 10000"/>
                <a:gd name="connsiteX27" fmla="*/ 451617 w 1528999"/>
                <a:gd name="connsiteY27" fmla="*/ 8236 h 10000"/>
                <a:gd name="connsiteX28" fmla="*/ 20831 w 1528999"/>
                <a:gd name="connsiteY28" fmla="*/ 8759 h 10000"/>
                <a:gd name="connsiteX29" fmla="*/ 12500 w 1528999"/>
                <a:gd name="connsiteY2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500778 w 1528999"/>
                <a:gd name="connsiteY19" fmla="*/ 3737 h 10000"/>
                <a:gd name="connsiteX20" fmla="*/ 990724 w 1528999"/>
                <a:gd name="connsiteY20" fmla="*/ 2955 h 10000"/>
                <a:gd name="connsiteX21" fmla="*/ 1010721 w 1528999"/>
                <a:gd name="connsiteY21" fmla="*/ 4389 h 10000"/>
                <a:gd name="connsiteX22" fmla="*/ 1528999 w 1528999"/>
                <a:gd name="connsiteY22" fmla="*/ 4937 h 10000"/>
                <a:gd name="connsiteX23" fmla="*/ 1020721 w 1528999"/>
                <a:gd name="connsiteY23" fmla="*/ 5476 h 10000"/>
                <a:gd name="connsiteX24" fmla="*/ 980726 w 1528999"/>
                <a:gd name="connsiteY24" fmla="*/ 6824 h 10000"/>
                <a:gd name="connsiteX25" fmla="*/ 490779 w 1528999"/>
                <a:gd name="connsiteY25" fmla="*/ 6042 h 10000"/>
                <a:gd name="connsiteX26" fmla="*/ 0 w 1528999"/>
                <a:gd name="connsiteY26" fmla="*/ 6623 h 10000"/>
                <a:gd name="connsiteX27" fmla="*/ 10831 w 1528999"/>
                <a:gd name="connsiteY27" fmla="*/ 7737 h 10000"/>
                <a:gd name="connsiteX28" fmla="*/ 451617 w 1528999"/>
                <a:gd name="connsiteY28" fmla="*/ 8236 h 10000"/>
                <a:gd name="connsiteX29" fmla="*/ 20831 w 1528999"/>
                <a:gd name="connsiteY29" fmla="*/ 8759 h 10000"/>
                <a:gd name="connsiteX30" fmla="*/ 12500 w 1528999"/>
                <a:gd name="connsiteY3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990724 w 1528999"/>
                <a:gd name="connsiteY21" fmla="*/ 2955 h 10000"/>
                <a:gd name="connsiteX22" fmla="*/ 1010721 w 1528999"/>
                <a:gd name="connsiteY22" fmla="*/ 4389 h 10000"/>
                <a:gd name="connsiteX23" fmla="*/ 1528999 w 1528999"/>
                <a:gd name="connsiteY23" fmla="*/ 4937 h 10000"/>
                <a:gd name="connsiteX24" fmla="*/ 1020721 w 1528999"/>
                <a:gd name="connsiteY24" fmla="*/ 5476 h 10000"/>
                <a:gd name="connsiteX25" fmla="*/ 980726 w 1528999"/>
                <a:gd name="connsiteY25" fmla="*/ 6824 h 10000"/>
                <a:gd name="connsiteX26" fmla="*/ 490779 w 1528999"/>
                <a:gd name="connsiteY26" fmla="*/ 6042 h 10000"/>
                <a:gd name="connsiteX27" fmla="*/ 0 w 1528999"/>
                <a:gd name="connsiteY27" fmla="*/ 6623 h 10000"/>
                <a:gd name="connsiteX28" fmla="*/ 10831 w 1528999"/>
                <a:gd name="connsiteY28" fmla="*/ 7737 h 10000"/>
                <a:gd name="connsiteX29" fmla="*/ 451617 w 1528999"/>
                <a:gd name="connsiteY29" fmla="*/ 8236 h 10000"/>
                <a:gd name="connsiteX30" fmla="*/ 20831 w 1528999"/>
                <a:gd name="connsiteY30" fmla="*/ 8759 h 10000"/>
                <a:gd name="connsiteX31" fmla="*/ 12500 w 1528999"/>
                <a:gd name="connsiteY3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52773 w 1528999"/>
                <a:gd name="connsiteY21" fmla="*/ 3025 h 10000"/>
                <a:gd name="connsiteX22" fmla="*/ 990724 w 1528999"/>
                <a:gd name="connsiteY22" fmla="*/ 2955 h 10000"/>
                <a:gd name="connsiteX23" fmla="*/ 1010721 w 1528999"/>
                <a:gd name="connsiteY23" fmla="*/ 4389 h 10000"/>
                <a:gd name="connsiteX24" fmla="*/ 1528999 w 1528999"/>
                <a:gd name="connsiteY24" fmla="*/ 4937 h 10000"/>
                <a:gd name="connsiteX25" fmla="*/ 1020721 w 1528999"/>
                <a:gd name="connsiteY25" fmla="*/ 5476 h 10000"/>
                <a:gd name="connsiteX26" fmla="*/ 980726 w 1528999"/>
                <a:gd name="connsiteY26" fmla="*/ 6824 h 10000"/>
                <a:gd name="connsiteX27" fmla="*/ 490779 w 1528999"/>
                <a:gd name="connsiteY27" fmla="*/ 6042 h 10000"/>
                <a:gd name="connsiteX28" fmla="*/ 0 w 1528999"/>
                <a:gd name="connsiteY28" fmla="*/ 6623 h 10000"/>
                <a:gd name="connsiteX29" fmla="*/ 10831 w 1528999"/>
                <a:gd name="connsiteY29" fmla="*/ 7737 h 10000"/>
                <a:gd name="connsiteX30" fmla="*/ 451617 w 1528999"/>
                <a:gd name="connsiteY30" fmla="*/ 8236 h 10000"/>
                <a:gd name="connsiteX31" fmla="*/ 20831 w 1528999"/>
                <a:gd name="connsiteY31" fmla="*/ 8759 h 10000"/>
                <a:gd name="connsiteX32" fmla="*/ 12500 w 1528999"/>
                <a:gd name="connsiteY3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52773 w 1528999"/>
                <a:gd name="connsiteY21" fmla="*/ 3025 h 10000"/>
                <a:gd name="connsiteX22" fmla="*/ 838396 w 1528999"/>
                <a:gd name="connsiteY22" fmla="*/ 3213 h 10000"/>
                <a:gd name="connsiteX23" fmla="*/ 990724 w 1528999"/>
                <a:gd name="connsiteY23" fmla="*/ 2955 h 10000"/>
                <a:gd name="connsiteX24" fmla="*/ 1010721 w 1528999"/>
                <a:gd name="connsiteY24" fmla="*/ 4389 h 10000"/>
                <a:gd name="connsiteX25" fmla="*/ 1528999 w 1528999"/>
                <a:gd name="connsiteY25" fmla="*/ 4937 h 10000"/>
                <a:gd name="connsiteX26" fmla="*/ 1020721 w 1528999"/>
                <a:gd name="connsiteY26" fmla="*/ 5476 h 10000"/>
                <a:gd name="connsiteX27" fmla="*/ 980726 w 1528999"/>
                <a:gd name="connsiteY27" fmla="*/ 6824 h 10000"/>
                <a:gd name="connsiteX28" fmla="*/ 490779 w 1528999"/>
                <a:gd name="connsiteY28" fmla="*/ 6042 h 10000"/>
                <a:gd name="connsiteX29" fmla="*/ 0 w 1528999"/>
                <a:gd name="connsiteY29" fmla="*/ 6623 h 10000"/>
                <a:gd name="connsiteX30" fmla="*/ 10831 w 1528999"/>
                <a:gd name="connsiteY30" fmla="*/ 7737 h 10000"/>
                <a:gd name="connsiteX31" fmla="*/ 451617 w 1528999"/>
                <a:gd name="connsiteY31" fmla="*/ 8236 h 10000"/>
                <a:gd name="connsiteX32" fmla="*/ 20831 w 1528999"/>
                <a:gd name="connsiteY32" fmla="*/ 8759 h 10000"/>
                <a:gd name="connsiteX33" fmla="*/ 12500 w 1528999"/>
                <a:gd name="connsiteY3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0721 w 1528999"/>
                <a:gd name="connsiteY25" fmla="*/ 4389 h 10000"/>
                <a:gd name="connsiteX26" fmla="*/ 1528999 w 1528999"/>
                <a:gd name="connsiteY26" fmla="*/ 4937 h 10000"/>
                <a:gd name="connsiteX27" fmla="*/ 1020721 w 1528999"/>
                <a:gd name="connsiteY27" fmla="*/ 5476 h 10000"/>
                <a:gd name="connsiteX28" fmla="*/ 980726 w 1528999"/>
                <a:gd name="connsiteY28" fmla="*/ 6824 h 10000"/>
                <a:gd name="connsiteX29" fmla="*/ 490779 w 1528999"/>
                <a:gd name="connsiteY29" fmla="*/ 6042 h 10000"/>
                <a:gd name="connsiteX30" fmla="*/ 0 w 1528999"/>
                <a:gd name="connsiteY30" fmla="*/ 6623 h 10000"/>
                <a:gd name="connsiteX31" fmla="*/ 10831 w 1528999"/>
                <a:gd name="connsiteY31" fmla="*/ 7737 h 10000"/>
                <a:gd name="connsiteX32" fmla="*/ 451617 w 1528999"/>
                <a:gd name="connsiteY32" fmla="*/ 8236 h 10000"/>
                <a:gd name="connsiteX33" fmla="*/ 20831 w 1528999"/>
                <a:gd name="connsiteY33" fmla="*/ 8759 h 10000"/>
                <a:gd name="connsiteX34" fmla="*/ 12500 w 1528999"/>
                <a:gd name="connsiteY3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234393 w 1528999"/>
                <a:gd name="connsiteY25" fmla="*/ 3616 h 10000"/>
                <a:gd name="connsiteX26" fmla="*/ 1010721 w 1528999"/>
                <a:gd name="connsiteY26" fmla="*/ 4389 h 10000"/>
                <a:gd name="connsiteX27" fmla="*/ 1528999 w 1528999"/>
                <a:gd name="connsiteY27" fmla="*/ 4937 h 10000"/>
                <a:gd name="connsiteX28" fmla="*/ 1020721 w 1528999"/>
                <a:gd name="connsiteY28" fmla="*/ 5476 h 10000"/>
                <a:gd name="connsiteX29" fmla="*/ 980726 w 1528999"/>
                <a:gd name="connsiteY29" fmla="*/ 6824 h 10000"/>
                <a:gd name="connsiteX30" fmla="*/ 490779 w 1528999"/>
                <a:gd name="connsiteY30" fmla="*/ 6042 h 10000"/>
                <a:gd name="connsiteX31" fmla="*/ 0 w 1528999"/>
                <a:gd name="connsiteY31" fmla="*/ 6623 h 10000"/>
                <a:gd name="connsiteX32" fmla="*/ 10831 w 1528999"/>
                <a:gd name="connsiteY32" fmla="*/ 7737 h 10000"/>
                <a:gd name="connsiteX33" fmla="*/ 451617 w 1528999"/>
                <a:gd name="connsiteY33" fmla="*/ 8236 h 10000"/>
                <a:gd name="connsiteX34" fmla="*/ 20831 w 1528999"/>
                <a:gd name="connsiteY34" fmla="*/ 8759 h 10000"/>
                <a:gd name="connsiteX35" fmla="*/ 12500 w 1528999"/>
                <a:gd name="connsiteY3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10721 w 1528999"/>
                <a:gd name="connsiteY27" fmla="*/ 4389 h 10000"/>
                <a:gd name="connsiteX28" fmla="*/ 1528999 w 1528999"/>
                <a:gd name="connsiteY28" fmla="*/ 4937 h 10000"/>
                <a:gd name="connsiteX29" fmla="*/ 1020721 w 1528999"/>
                <a:gd name="connsiteY29" fmla="*/ 5476 h 10000"/>
                <a:gd name="connsiteX30" fmla="*/ 980726 w 1528999"/>
                <a:gd name="connsiteY30" fmla="*/ 6824 h 10000"/>
                <a:gd name="connsiteX31" fmla="*/ 490779 w 1528999"/>
                <a:gd name="connsiteY31" fmla="*/ 6042 h 10000"/>
                <a:gd name="connsiteX32" fmla="*/ 0 w 1528999"/>
                <a:gd name="connsiteY32" fmla="*/ 6623 h 10000"/>
                <a:gd name="connsiteX33" fmla="*/ 10831 w 1528999"/>
                <a:gd name="connsiteY33" fmla="*/ 7737 h 10000"/>
                <a:gd name="connsiteX34" fmla="*/ 451617 w 1528999"/>
                <a:gd name="connsiteY34" fmla="*/ 8236 h 10000"/>
                <a:gd name="connsiteX35" fmla="*/ 20831 w 1528999"/>
                <a:gd name="connsiteY35" fmla="*/ 8759 h 10000"/>
                <a:gd name="connsiteX36" fmla="*/ 12500 w 1528999"/>
                <a:gd name="connsiteY3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528999 w 1528999"/>
                <a:gd name="connsiteY29" fmla="*/ 4937 h 10000"/>
                <a:gd name="connsiteX30" fmla="*/ 1020721 w 1528999"/>
                <a:gd name="connsiteY30" fmla="*/ 5476 h 10000"/>
                <a:gd name="connsiteX31" fmla="*/ 980726 w 1528999"/>
                <a:gd name="connsiteY31" fmla="*/ 6824 h 10000"/>
                <a:gd name="connsiteX32" fmla="*/ 490779 w 1528999"/>
                <a:gd name="connsiteY32" fmla="*/ 6042 h 10000"/>
                <a:gd name="connsiteX33" fmla="*/ 0 w 1528999"/>
                <a:gd name="connsiteY33" fmla="*/ 6623 h 10000"/>
                <a:gd name="connsiteX34" fmla="*/ 10831 w 1528999"/>
                <a:gd name="connsiteY34" fmla="*/ 7737 h 10000"/>
                <a:gd name="connsiteX35" fmla="*/ 451617 w 1528999"/>
                <a:gd name="connsiteY35" fmla="*/ 8236 h 10000"/>
                <a:gd name="connsiteX36" fmla="*/ 20831 w 1528999"/>
                <a:gd name="connsiteY36" fmla="*/ 8759 h 10000"/>
                <a:gd name="connsiteX37" fmla="*/ 12500 w 1528999"/>
                <a:gd name="connsiteY3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382892 w 1528999"/>
                <a:gd name="connsiteY29" fmla="*/ 4249 h 10000"/>
                <a:gd name="connsiteX30" fmla="*/ 1528999 w 1528999"/>
                <a:gd name="connsiteY30" fmla="*/ 4937 h 10000"/>
                <a:gd name="connsiteX31" fmla="*/ 1020721 w 1528999"/>
                <a:gd name="connsiteY31" fmla="*/ 5476 h 10000"/>
                <a:gd name="connsiteX32" fmla="*/ 980726 w 1528999"/>
                <a:gd name="connsiteY32" fmla="*/ 6824 h 10000"/>
                <a:gd name="connsiteX33" fmla="*/ 490779 w 1528999"/>
                <a:gd name="connsiteY33" fmla="*/ 6042 h 10000"/>
                <a:gd name="connsiteX34" fmla="*/ 0 w 1528999"/>
                <a:gd name="connsiteY34" fmla="*/ 6623 h 10000"/>
                <a:gd name="connsiteX35" fmla="*/ 10831 w 1528999"/>
                <a:gd name="connsiteY35" fmla="*/ 7737 h 10000"/>
                <a:gd name="connsiteX36" fmla="*/ 451617 w 1528999"/>
                <a:gd name="connsiteY36" fmla="*/ 8236 h 10000"/>
                <a:gd name="connsiteX37" fmla="*/ 20831 w 1528999"/>
                <a:gd name="connsiteY37" fmla="*/ 8759 h 10000"/>
                <a:gd name="connsiteX38" fmla="*/ 12500 w 1528999"/>
                <a:gd name="connsiteY3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382892 w 1528999"/>
                <a:gd name="connsiteY29" fmla="*/ 4249 h 10000"/>
                <a:gd name="connsiteX30" fmla="*/ 1389080 w 1528999"/>
                <a:gd name="connsiteY30" fmla="*/ 4706 h 10000"/>
                <a:gd name="connsiteX31" fmla="*/ 1528999 w 1528999"/>
                <a:gd name="connsiteY31" fmla="*/ 4937 h 10000"/>
                <a:gd name="connsiteX32" fmla="*/ 1020721 w 1528999"/>
                <a:gd name="connsiteY32" fmla="*/ 5476 h 10000"/>
                <a:gd name="connsiteX33" fmla="*/ 980726 w 1528999"/>
                <a:gd name="connsiteY33" fmla="*/ 6824 h 10000"/>
                <a:gd name="connsiteX34" fmla="*/ 490779 w 1528999"/>
                <a:gd name="connsiteY34" fmla="*/ 6042 h 10000"/>
                <a:gd name="connsiteX35" fmla="*/ 0 w 1528999"/>
                <a:gd name="connsiteY35" fmla="*/ 6623 h 10000"/>
                <a:gd name="connsiteX36" fmla="*/ 10831 w 1528999"/>
                <a:gd name="connsiteY36" fmla="*/ 7737 h 10000"/>
                <a:gd name="connsiteX37" fmla="*/ 451617 w 1528999"/>
                <a:gd name="connsiteY37" fmla="*/ 8236 h 10000"/>
                <a:gd name="connsiteX38" fmla="*/ 20831 w 1528999"/>
                <a:gd name="connsiteY38" fmla="*/ 8759 h 10000"/>
                <a:gd name="connsiteX39" fmla="*/ 12500 w 1528999"/>
                <a:gd name="connsiteY3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020721 w 1528999"/>
                <a:gd name="connsiteY33" fmla="*/ 5476 h 10000"/>
                <a:gd name="connsiteX34" fmla="*/ 980726 w 1528999"/>
                <a:gd name="connsiteY34" fmla="*/ 6824 h 10000"/>
                <a:gd name="connsiteX35" fmla="*/ 490779 w 1528999"/>
                <a:gd name="connsiteY35" fmla="*/ 6042 h 10000"/>
                <a:gd name="connsiteX36" fmla="*/ 0 w 1528999"/>
                <a:gd name="connsiteY36" fmla="*/ 6623 h 10000"/>
                <a:gd name="connsiteX37" fmla="*/ 10831 w 1528999"/>
                <a:gd name="connsiteY37" fmla="*/ 7737 h 10000"/>
                <a:gd name="connsiteX38" fmla="*/ 451617 w 1528999"/>
                <a:gd name="connsiteY38" fmla="*/ 8236 h 10000"/>
                <a:gd name="connsiteX39" fmla="*/ 20831 w 1528999"/>
                <a:gd name="connsiteY39" fmla="*/ 8759 h 10000"/>
                <a:gd name="connsiteX40" fmla="*/ 12500 w 1528999"/>
                <a:gd name="connsiteY4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89080 w 1528999"/>
                <a:gd name="connsiteY33" fmla="*/ 5581 h 10000"/>
                <a:gd name="connsiteX34" fmla="*/ 1020721 w 1528999"/>
                <a:gd name="connsiteY34" fmla="*/ 5476 h 10000"/>
                <a:gd name="connsiteX35" fmla="*/ 980726 w 1528999"/>
                <a:gd name="connsiteY35" fmla="*/ 6824 h 10000"/>
                <a:gd name="connsiteX36" fmla="*/ 490779 w 1528999"/>
                <a:gd name="connsiteY36" fmla="*/ 6042 h 10000"/>
                <a:gd name="connsiteX37" fmla="*/ 0 w 1528999"/>
                <a:gd name="connsiteY37" fmla="*/ 6623 h 10000"/>
                <a:gd name="connsiteX38" fmla="*/ 10831 w 1528999"/>
                <a:gd name="connsiteY38" fmla="*/ 7737 h 10000"/>
                <a:gd name="connsiteX39" fmla="*/ 451617 w 1528999"/>
                <a:gd name="connsiteY39" fmla="*/ 8236 h 10000"/>
                <a:gd name="connsiteX40" fmla="*/ 20831 w 1528999"/>
                <a:gd name="connsiteY40" fmla="*/ 8759 h 10000"/>
                <a:gd name="connsiteX41" fmla="*/ 12500 w 1528999"/>
                <a:gd name="connsiteY4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020721 w 1528999"/>
                <a:gd name="connsiteY35" fmla="*/ 5476 h 10000"/>
                <a:gd name="connsiteX36" fmla="*/ 980726 w 1528999"/>
                <a:gd name="connsiteY36" fmla="*/ 6824 h 10000"/>
                <a:gd name="connsiteX37" fmla="*/ 490779 w 1528999"/>
                <a:gd name="connsiteY37" fmla="*/ 6042 h 10000"/>
                <a:gd name="connsiteX38" fmla="*/ 0 w 1528999"/>
                <a:gd name="connsiteY38" fmla="*/ 6623 h 10000"/>
                <a:gd name="connsiteX39" fmla="*/ 10831 w 1528999"/>
                <a:gd name="connsiteY39" fmla="*/ 7737 h 10000"/>
                <a:gd name="connsiteX40" fmla="*/ 451617 w 1528999"/>
                <a:gd name="connsiteY40" fmla="*/ 8236 h 10000"/>
                <a:gd name="connsiteX41" fmla="*/ 20831 w 1528999"/>
                <a:gd name="connsiteY41" fmla="*/ 8759 h 10000"/>
                <a:gd name="connsiteX42" fmla="*/ 12500 w 1528999"/>
                <a:gd name="connsiteY4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980726 w 1528999"/>
                <a:gd name="connsiteY37" fmla="*/ 6824 h 10000"/>
                <a:gd name="connsiteX38" fmla="*/ 490779 w 1528999"/>
                <a:gd name="connsiteY38" fmla="*/ 6042 h 10000"/>
                <a:gd name="connsiteX39" fmla="*/ 0 w 1528999"/>
                <a:gd name="connsiteY39" fmla="*/ 6623 h 10000"/>
                <a:gd name="connsiteX40" fmla="*/ 10831 w 1528999"/>
                <a:gd name="connsiteY40" fmla="*/ 7737 h 10000"/>
                <a:gd name="connsiteX41" fmla="*/ 451617 w 1528999"/>
                <a:gd name="connsiteY41" fmla="*/ 8236 h 10000"/>
                <a:gd name="connsiteX42" fmla="*/ 20831 w 1528999"/>
                <a:gd name="connsiteY42" fmla="*/ 8759 h 10000"/>
                <a:gd name="connsiteX43" fmla="*/ 12500 w 1528999"/>
                <a:gd name="connsiteY4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240581 w 1528999"/>
                <a:gd name="connsiteY37" fmla="*/ 6159 h 10000"/>
                <a:gd name="connsiteX38" fmla="*/ 980726 w 1528999"/>
                <a:gd name="connsiteY38" fmla="*/ 6824 h 10000"/>
                <a:gd name="connsiteX39" fmla="*/ 490779 w 1528999"/>
                <a:gd name="connsiteY39" fmla="*/ 6042 h 10000"/>
                <a:gd name="connsiteX40" fmla="*/ 0 w 1528999"/>
                <a:gd name="connsiteY40" fmla="*/ 6623 h 10000"/>
                <a:gd name="connsiteX41" fmla="*/ 10831 w 1528999"/>
                <a:gd name="connsiteY41" fmla="*/ 7737 h 10000"/>
                <a:gd name="connsiteX42" fmla="*/ 451617 w 1528999"/>
                <a:gd name="connsiteY42" fmla="*/ 8236 h 10000"/>
                <a:gd name="connsiteX43" fmla="*/ 20831 w 1528999"/>
                <a:gd name="connsiteY43" fmla="*/ 8759 h 10000"/>
                <a:gd name="connsiteX44" fmla="*/ 12500 w 1528999"/>
                <a:gd name="connsiteY4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980726 w 1528999"/>
                <a:gd name="connsiteY39" fmla="*/ 6824 h 10000"/>
                <a:gd name="connsiteX40" fmla="*/ 490779 w 1528999"/>
                <a:gd name="connsiteY40" fmla="*/ 6042 h 10000"/>
                <a:gd name="connsiteX41" fmla="*/ 0 w 1528999"/>
                <a:gd name="connsiteY41" fmla="*/ 6623 h 10000"/>
                <a:gd name="connsiteX42" fmla="*/ 10831 w 1528999"/>
                <a:gd name="connsiteY42" fmla="*/ 7737 h 10000"/>
                <a:gd name="connsiteX43" fmla="*/ 451617 w 1528999"/>
                <a:gd name="connsiteY43" fmla="*/ 8236 h 10000"/>
                <a:gd name="connsiteX44" fmla="*/ 20831 w 1528999"/>
                <a:gd name="connsiteY44" fmla="*/ 8759 h 10000"/>
                <a:gd name="connsiteX45" fmla="*/ 12500 w 1528999"/>
                <a:gd name="connsiteY4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490779 w 1528999"/>
                <a:gd name="connsiteY41" fmla="*/ 6042 h 10000"/>
                <a:gd name="connsiteX42" fmla="*/ 0 w 1528999"/>
                <a:gd name="connsiteY42" fmla="*/ 6623 h 10000"/>
                <a:gd name="connsiteX43" fmla="*/ 10831 w 1528999"/>
                <a:gd name="connsiteY43" fmla="*/ 7737 h 10000"/>
                <a:gd name="connsiteX44" fmla="*/ 451617 w 1528999"/>
                <a:gd name="connsiteY44" fmla="*/ 8236 h 10000"/>
                <a:gd name="connsiteX45" fmla="*/ 20831 w 1528999"/>
                <a:gd name="connsiteY45" fmla="*/ 8759 h 10000"/>
                <a:gd name="connsiteX46" fmla="*/ 12500 w 1528999"/>
                <a:gd name="connsiteY4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658961 w 1528999"/>
                <a:gd name="connsiteY41" fmla="*/ 6791 h 10000"/>
                <a:gd name="connsiteX42" fmla="*/ 490779 w 1528999"/>
                <a:gd name="connsiteY42" fmla="*/ 6042 h 10000"/>
                <a:gd name="connsiteX43" fmla="*/ 0 w 1528999"/>
                <a:gd name="connsiteY43" fmla="*/ 6623 h 10000"/>
                <a:gd name="connsiteX44" fmla="*/ 10831 w 1528999"/>
                <a:gd name="connsiteY44" fmla="*/ 7737 h 10000"/>
                <a:gd name="connsiteX45" fmla="*/ 451617 w 1528999"/>
                <a:gd name="connsiteY45" fmla="*/ 8236 h 10000"/>
                <a:gd name="connsiteX46" fmla="*/ 20831 w 1528999"/>
                <a:gd name="connsiteY46" fmla="*/ 8759 h 10000"/>
                <a:gd name="connsiteX47" fmla="*/ 12500 w 1528999"/>
                <a:gd name="connsiteY4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490779 w 1528999"/>
                <a:gd name="connsiteY43" fmla="*/ 6042 h 10000"/>
                <a:gd name="connsiteX44" fmla="*/ 0 w 1528999"/>
                <a:gd name="connsiteY44" fmla="*/ 6623 h 10000"/>
                <a:gd name="connsiteX45" fmla="*/ 10831 w 1528999"/>
                <a:gd name="connsiteY45" fmla="*/ 7737 h 10000"/>
                <a:gd name="connsiteX46" fmla="*/ 451617 w 1528999"/>
                <a:gd name="connsiteY46" fmla="*/ 8236 h 10000"/>
                <a:gd name="connsiteX47" fmla="*/ 20831 w 1528999"/>
                <a:gd name="connsiteY47" fmla="*/ 8759 h 10000"/>
                <a:gd name="connsiteX48" fmla="*/ 12500 w 1528999"/>
                <a:gd name="connsiteY4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0 w 1528999"/>
                <a:gd name="connsiteY45" fmla="*/ 6623 h 10000"/>
                <a:gd name="connsiteX46" fmla="*/ 10831 w 1528999"/>
                <a:gd name="connsiteY46" fmla="*/ 7737 h 10000"/>
                <a:gd name="connsiteX47" fmla="*/ 451617 w 1528999"/>
                <a:gd name="connsiteY47" fmla="*/ 8236 h 10000"/>
                <a:gd name="connsiteX48" fmla="*/ 20831 w 1528999"/>
                <a:gd name="connsiteY48" fmla="*/ 8759 h 10000"/>
                <a:gd name="connsiteX49" fmla="*/ 12500 w 1528999"/>
                <a:gd name="connsiteY4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55776 w 1528999"/>
                <a:gd name="connsiteY45" fmla="*/ 6657 h 10000"/>
                <a:gd name="connsiteX46" fmla="*/ 0 w 1528999"/>
                <a:gd name="connsiteY46" fmla="*/ 6623 h 10000"/>
                <a:gd name="connsiteX47" fmla="*/ 10831 w 1528999"/>
                <a:gd name="connsiteY47" fmla="*/ 7737 h 10000"/>
                <a:gd name="connsiteX48" fmla="*/ 451617 w 1528999"/>
                <a:gd name="connsiteY48" fmla="*/ 8236 h 10000"/>
                <a:gd name="connsiteX49" fmla="*/ 20831 w 1528999"/>
                <a:gd name="connsiteY49" fmla="*/ 8759 h 10000"/>
                <a:gd name="connsiteX50" fmla="*/ 12500 w 1528999"/>
                <a:gd name="connsiteY5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0 w 1528999"/>
                <a:gd name="connsiteY47" fmla="*/ 6623 h 10000"/>
                <a:gd name="connsiteX48" fmla="*/ 10831 w 1528999"/>
                <a:gd name="connsiteY48" fmla="*/ 7737 h 10000"/>
                <a:gd name="connsiteX49" fmla="*/ 451617 w 1528999"/>
                <a:gd name="connsiteY49" fmla="*/ 8236 h 10000"/>
                <a:gd name="connsiteX50" fmla="*/ 20831 w 1528999"/>
                <a:gd name="connsiteY50" fmla="*/ 8759 h 10000"/>
                <a:gd name="connsiteX51" fmla="*/ 12500 w 1528999"/>
                <a:gd name="connsiteY5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0831 w 1528999"/>
                <a:gd name="connsiteY49" fmla="*/ 7737 h 10000"/>
                <a:gd name="connsiteX50" fmla="*/ 451617 w 1528999"/>
                <a:gd name="connsiteY50" fmla="*/ 8236 h 10000"/>
                <a:gd name="connsiteX51" fmla="*/ 20831 w 1528999"/>
                <a:gd name="connsiteY51" fmla="*/ 8759 h 10000"/>
                <a:gd name="connsiteX52" fmla="*/ 12500 w 1528999"/>
                <a:gd name="connsiteY5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201091 w 1528999"/>
                <a:gd name="connsiteY49" fmla="*/ 7154 h 10000"/>
                <a:gd name="connsiteX50" fmla="*/ 10831 w 1528999"/>
                <a:gd name="connsiteY50" fmla="*/ 7737 h 10000"/>
                <a:gd name="connsiteX51" fmla="*/ 451617 w 1528999"/>
                <a:gd name="connsiteY51" fmla="*/ 8236 h 10000"/>
                <a:gd name="connsiteX52" fmla="*/ 20831 w 1528999"/>
                <a:gd name="connsiteY52" fmla="*/ 8759 h 10000"/>
                <a:gd name="connsiteX53" fmla="*/ 12500 w 1528999"/>
                <a:gd name="connsiteY5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10831 w 1528999"/>
                <a:gd name="connsiteY51" fmla="*/ 7737 h 10000"/>
                <a:gd name="connsiteX52" fmla="*/ 451617 w 1528999"/>
                <a:gd name="connsiteY52" fmla="*/ 8236 h 10000"/>
                <a:gd name="connsiteX53" fmla="*/ 20831 w 1528999"/>
                <a:gd name="connsiteY53" fmla="*/ 8759 h 10000"/>
                <a:gd name="connsiteX54" fmla="*/ 12500 w 1528999"/>
                <a:gd name="connsiteY5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451617 w 1528999"/>
                <a:gd name="connsiteY53" fmla="*/ 8236 h 10000"/>
                <a:gd name="connsiteX54" fmla="*/ 20831 w 1528999"/>
                <a:gd name="connsiteY54" fmla="*/ 8759 h 10000"/>
                <a:gd name="connsiteX55" fmla="*/ 12500 w 1528999"/>
                <a:gd name="connsiteY5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343402 w 1528999"/>
                <a:gd name="connsiteY53" fmla="*/ 7585 h 10000"/>
                <a:gd name="connsiteX54" fmla="*/ 451617 w 1528999"/>
                <a:gd name="connsiteY54" fmla="*/ 8236 h 10000"/>
                <a:gd name="connsiteX55" fmla="*/ 20831 w 1528999"/>
                <a:gd name="connsiteY55" fmla="*/ 8759 h 10000"/>
                <a:gd name="connsiteX56" fmla="*/ 12500 w 1528999"/>
                <a:gd name="connsiteY5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94 h 10000"/>
                <a:gd name="connsiteX54" fmla="*/ 343402 w 1528999"/>
                <a:gd name="connsiteY54" fmla="*/ 7585 h 10000"/>
                <a:gd name="connsiteX55" fmla="*/ 451617 w 1528999"/>
                <a:gd name="connsiteY55" fmla="*/ 8236 h 10000"/>
                <a:gd name="connsiteX56" fmla="*/ 20831 w 1528999"/>
                <a:gd name="connsiteY56" fmla="*/ 8759 h 10000"/>
                <a:gd name="connsiteX57" fmla="*/ 12500 w 1528999"/>
                <a:gd name="connsiteY5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94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20831 w 1528999"/>
                <a:gd name="connsiteY57" fmla="*/ 8759 h 10000"/>
                <a:gd name="connsiteX58" fmla="*/ 12500 w 1528999"/>
                <a:gd name="connsiteY5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20831 w 1528999"/>
                <a:gd name="connsiteY57" fmla="*/ 8759 h 10000"/>
                <a:gd name="connsiteX58" fmla="*/ 12500 w 1528999"/>
                <a:gd name="connsiteY5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43402 w 1528999"/>
                <a:gd name="connsiteY57" fmla="*/ 8903 h 10000"/>
                <a:gd name="connsiteX58" fmla="*/ 20831 w 1528999"/>
                <a:gd name="connsiteY58" fmla="*/ 8759 h 10000"/>
                <a:gd name="connsiteX59" fmla="*/ 12500 w 1528999"/>
                <a:gd name="connsiteY5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20831 w 1528999"/>
                <a:gd name="connsiteY59" fmla="*/ 8759 h 10000"/>
                <a:gd name="connsiteX60" fmla="*/ 12500 w 1528999"/>
                <a:gd name="connsiteY6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12500 w 1528999"/>
                <a:gd name="connsiteY6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176341 w 1528999"/>
                <a:gd name="connsiteY61" fmla="*/ 9374 h 10000"/>
                <a:gd name="connsiteX62" fmla="*/ 12500 w 1528999"/>
                <a:gd name="connsiteY6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21655 w 1528999"/>
                <a:gd name="connsiteY61" fmla="*/ 9132 h 10000"/>
                <a:gd name="connsiteX62" fmla="*/ 176341 w 1528999"/>
                <a:gd name="connsiteY62" fmla="*/ 9374 h 10000"/>
                <a:gd name="connsiteX63" fmla="*/ 12500 w 1528999"/>
                <a:gd name="connsiteY6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21655 w 1528999"/>
                <a:gd name="connsiteY61" fmla="*/ 9132 h 10000"/>
                <a:gd name="connsiteX62" fmla="*/ 176341 w 1528999"/>
                <a:gd name="connsiteY62" fmla="*/ 9374 h 10000"/>
                <a:gd name="connsiteX63" fmla="*/ 15467 w 1528999"/>
                <a:gd name="connsiteY63" fmla="*/ 9562 h 10000"/>
                <a:gd name="connsiteX64" fmla="*/ 12500 w 1528999"/>
                <a:gd name="connsiteY6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528999" h="10000">
                  <a:moveTo>
                    <a:pt x="2500" y="0"/>
                  </a:moveTo>
                  <a:lnTo>
                    <a:pt x="15467" y="267"/>
                  </a:lnTo>
                  <a:lnTo>
                    <a:pt x="185622" y="430"/>
                  </a:lnTo>
                  <a:lnTo>
                    <a:pt x="15467" y="630"/>
                  </a:lnTo>
                  <a:lnTo>
                    <a:pt x="21896" y="1004"/>
                  </a:lnTo>
                  <a:lnTo>
                    <a:pt x="157779" y="1155"/>
                  </a:lnTo>
                  <a:lnTo>
                    <a:pt x="337214" y="886"/>
                  </a:lnTo>
                  <a:lnTo>
                    <a:pt x="355776" y="1356"/>
                  </a:lnTo>
                  <a:lnTo>
                    <a:pt x="471614" y="1455"/>
                  </a:lnTo>
                  <a:lnTo>
                    <a:pt x="331026" y="1747"/>
                  </a:lnTo>
                  <a:lnTo>
                    <a:pt x="343402" y="2204"/>
                  </a:lnTo>
                  <a:lnTo>
                    <a:pt x="176341" y="1948"/>
                  </a:lnTo>
                  <a:lnTo>
                    <a:pt x="5832" y="2133"/>
                  </a:lnTo>
                  <a:lnTo>
                    <a:pt x="15467" y="2446"/>
                  </a:lnTo>
                  <a:lnTo>
                    <a:pt x="182529" y="2675"/>
                  </a:lnTo>
                  <a:lnTo>
                    <a:pt x="9280" y="2877"/>
                  </a:lnTo>
                  <a:lnTo>
                    <a:pt x="1666" y="3205"/>
                  </a:lnTo>
                  <a:lnTo>
                    <a:pt x="170153" y="3374"/>
                  </a:lnTo>
                  <a:lnTo>
                    <a:pt x="337214" y="3146"/>
                  </a:lnTo>
                  <a:lnTo>
                    <a:pt x="355776" y="3563"/>
                  </a:lnTo>
                  <a:lnTo>
                    <a:pt x="500778" y="3737"/>
                  </a:lnTo>
                  <a:lnTo>
                    <a:pt x="671337" y="3509"/>
                  </a:lnTo>
                  <a:lnTo>
                    <a:pt x="652773" y="3025"/>
                  </a:lnTo>
                  <a:lnTo>
                    <a:pt x="838396" y="3213"/>
                  </a:lnTo>
                  <a:lnTo>
                    <a:pt x="990724" y="2955"/>
                  </a:lnTo>
                  <a:lnTo>
                    <a:pt x="1017833" y="3442"/>
                  </a:lnTo>
                  <a:lnTo>
                    <a:pt x="1234393" y="3616"/>
                  </a:lnTo>
                  <a:lnTo>
                    <a:pt x="1024020" y="3912"/>
                  </a:lnTo>
                  <a:lnTo>
                    <a:pt x="1010721" y="4389"/>
                  </a:lnTo>
                  <a:lnTo>
                    <a:pt x="1197269" y="4572"/>
                  </a:lnTo>
                  <a:lnTo>
                    <a:pt x="1382892" y="4249"/>
                  </a:lnTo>
                  <a:lnTo>
                    <a:pt x="1389080" y="4706"/>
                  </a:lnTo>
                  <a:lnTo>
                    <a:pt x="1528999" y="4937"/>
                  </a:lnTo>
                  <a:lnTo>
                    <a:pt x="1358142" y="5150"/>
                  </a:lnTo>
                  <a:lnTo>
                    <a:pt x="1389080" y="5581"/>
                  </a:lnTo>
                  <a:lnTo>
                    <a:pt x="1191081" y="5231"/>
                  </a:lnTo>
                  <a:lnTo>
                    <a:pt x="1020721" y="5476"/>
                  </a:lnTo>
                  <a:lnTo>
                    <a:pt x="1030207" y="5957"/>
                  </a:lnTo>
                  <a:lnTo>
                    <a:pt x="1240581" y="6159"/>
                  </a:lnTo>
                  <a:lnTo>
                    <a:pt x="1011645" y="6388"/>
                  </a:lnTo>
                  <a:lnTo>
                    <a:pt x="980726" y="6824"/>
                  </a:lnTo>
                  <a:lnTo>
                    <a:pt x="838396" y="6563"/>
                  </a:lnTo>
                  <a:lnTo>
                    <a:pt x="658961" y="6791"/>
                  </a:lnTo>
                  <a:lnTo>
                    <a:pt x="658961" y="6307"/>
                  </a:lnTo>
                  <a:lnTo>
                    <a:pt x="490779" y="6042"/>
                  </a:lnTo>
                  <a:lnTo>
                    <a:pt x="343402" y="6253"/>
                  </a:lnTo>
                  <a:lnTo>
                    <a:pt x="355776" y="6657"/>
                  </a:lnTo>
                  <a:lnTo>
                    <a:pt x="182529" y="6361"/>
                  </a:lnTo>
                  <a:lnTo>
                    <a:pt x="0" y="6623"/>
                  </a:lnTo>
                  <a:lnTo>
                    <a:pt x="15467" y="6926"/>
                  </a:lnTo>
                  <a:lnTo>
                    <a:pt x="201091" y="7154"/>
                  </a:lnTo>
                  <a:lnTo>
                    <a:pt x="9280" y="7316"/>
                  </a:lnTo>
                  <a:lnTo>
                    <a:pt x="10831" y="7737"/>
                  </a:lnTo>
                  <a:lnTo>
                    <a:pt x="170153" y="7867"/>
                  </a:lnTo>
                  <a:lnTo>
                    <a:pt x="343402" y="7585"/>
                  </a:lnTo>
                  <a:lnTo>
                    <a:pt x="312464" y="8069"/>
                  </a:lnTo>
                  <a:lnTo>
                    <a:pt x="451617" y="8236"/>
                  </a:lnTo>
                  <a:lnTo>
                    <a:pt x="324840" y="8500"/>
                  </a:lnTo>
                  <a:lnTo>
                    <a:pt x="343402" y="8903"/>
                  </a:lnTo>
                  <a:lnTo>
                    <a:pt x="176341" y="8607"/>
                  </a:lnTo>
                  <a:lnTo>
                    <a:pt x="20831" y="8759"/>
                  </a:lnTo>
                  <a:lnTo>
                    <a:pt x="21655" y="9132"/>
                  </a:lnTo>
                  <a:lnTo>
                    <a:pt x="176341" y="9374"/>
                  </a:lnTo>
                  <a:lnTo>
                    <a:pt x="15467" y="9562"/>
                  </a:lnTo>
                  <a:lnTo>
                    <a:pt x="12500" y="10000"/>
                  </a:lnTo>
                </a:path>
              </a:pathLst>
            </a:custGeom>
            <a:ln w="38100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 16"/>
          <p:cNvSpPr/>
          <p:nvPr/>
        </p:nvSpPr>
        <p:spPr>
          <a:xfrm>
            <a:off x="2486025" y="2131466"/>
            <a:ext cx="5487" cy="2523744"/>
          </a:xfrm>
          <a:custGeom>
            <a:avLst/>
            <a:gdLst>
              <a:gd name="connsiteX0" fmla="*/ 0 w 7316"/>
              <a:gd name="connsiteY0" fmla="*/ 0 h 3364992"/>
              <a:gd name="connsiteX1" fmla="*/ 7316 w 7316"/>
              <a:gd name="connsiteY1" fmla="*/ 3364992 h 336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316" h="3364992">
                <a:moveTo>
                  <a:pt x="0" y="0"/>
                </a:moveTo>
                <a:cubicBezTo>
                  <a:pt x="2439" y="1121664"/>
                  <a:pt x="4877" y="2243328"/>
                  <a:pt x="7316" y="3364992"/>
                </a:cubicBezTo>
              </a:path>
            </a:pathLst>
          </a:custGeom>
          <a:ln w="38100" cap="rnd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63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/>
              <a:t>Тема 2</a:t>
            </a:r>
            <a:r>
              <a:rPr lang="en-US"/>
              <a:t>2</a:t>
            </a:r>
            <a:r>
              <a:rPr lang="bg-BG"/>
              <a:t>: Фрактали</a:t>
            </a:r>
          </a:p>
          <a:p>
            <a:pPr lvl="1"/>
            <a:r>
              <a:rPr lang="bg-BG"/>
              <a:t>Увод във фракталите</a:t>
            </a:r>
          </a:p>
          <a:p>
            <a:pPr lvl="1"/>
            <a:r>
              <a:rPr lang="bg-BG"/>
              <a:t>Геометрични методи</a:t>
            </a:r>
          </a:p>
          <a:p>
            <a:pPr lvl="1"/>
            <a:r>
              <a:rPr lang="bg-BG"/>
              <a:t>Алгебрични методи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Съдържание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871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bg-BG" dirty="0"/>
              <a:t>Снежинка на Кох</a:t>
            </a:r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</p:txBody>
      </p:sp>
      <p:grpSp>
        <p:nvGrpSpPr>
          <p:cNvPr id="3" name="Group 2"/>
          <p:cNvGrpSpPr/>
          <p:nvPr/>
        </p:nvGrpSpPr>
        <p:grpSpPr>
          <a:xfrm>
            <a:off x="1514228" y="832590"/>
            <a:ext cx="6095723" cy="3392570"/>
            <a:chOff x="512315" y="805318"/>
            <a:chExt cx="8167040" cy="4545359"/>
          </a:xfrm>
        </p:grpSpPr>
        <p:sp>
          <p:nvSpPr>
            <p:cNvPr id="5" name="Freeform 4"/>
            <p:cNvSpPr/>
            <p:nvPr/>
          </p:nvSpPr>
          <p:spPr>
            <a:xfrm rot="1800000">
              <a:off x="3159751" y="1977503"/>
              <a:ext cx="1118616" cy="3364991"/>
            </a:xfrm>
            <a:custGeom>
              <a:avLst/>
              <a:gdLst>
                <a:gd name="connsiteX0" fmla="*/ 0 w 7316"/>
                <a:gd name="connsiteY0" fmla="*/ 0 h 3364992"/>
                <a:gd name="connsiteX1" fmla="*/ 7316 w 7316"/>
                <a:gd name="connsiteY1" fmla="*/ 3364992 h 3364992"/>
                <a:gd name="connsiteX0" fmla="*/ 0 w 1536499"/>
                <a:gd name="connsiteY0" fmla="*/ 0 h 10000"/>
                <a:gd name="connsiteX1" fmla="*/ 1526499 w 1536499"/>
                <a:gd name="connsiteY1" fmla="*/ 4937 h 10000"/>
                <a:gd name="connsiteX2" fmla="*/ 10000 w 1536499"/>
                <a:gd name="connsiteY2" fmla="*/ 10000 h 10000"/>
                <a:gd name="connsiteX0" fmla="*/ 0 w 1526499"/>
                <a:gd name="connsiteY0" fmla="*/ 0 h 10000"/>
                <a:gd name="connsiteX1" fmla="*/ 1526499 w 1526499"/>
                <a:gd name="connsiteY1" fmla="*/ 4937 h 10000"/>
                <a:gd name="connsiteX2" fmla="*/ 10000 w 1526499"/>
                <a:gd name="connsiteY2" fmla="*/ 10000 h 10000"/>
                <a:gd name="connsiteX0" fmla="*/ 834 w 1527333"/>
                <a:gd name="connsiteY0" fmla="*/ 0 h 10000"/>
                <a:gd name="connsiteX1" fmla="*/ 0 w 1527333"/>
                <a:gd name="connsiteY1" fmla="*/ 3205 h 10000"/>
                <a:gd name="connsiteX2" fmla="*/ 1527333 w 1527333"/>
                <a:gd name="connsiteY2" fmla="*/ 4937 h 10000"/>
                <a:gd name="connsiteX3" fmla="*/ 10834 w 1527333"/>
                <a:gd name="connsiteY3" fmla="*/ 10000 h 10000"/>
                <a:gd name="connsiteX0" fmla="*/ 2500 w 1528999"/>
                <a:gd name="connsiteY0" fmla="*/ 0 h 10000"/>
                <a:gd name="connsiteX1" fmla="*/ 1666 w 1528999"/>
                <a:gd name="connsiteY1" fmla="*/ 3205 h 10000"/>
                <a:gd name="connsiteX2" fmla="*/ 1528999 w 1528999"/>
                <a:gd name="connsiteY2" fmla="*/ 4937 h 10000"/>
                <a:gd name="connsiteX3" fmla="*/ 0 w 1528999"/>
                <a:gd name="connsiteY3" fmla="*/ 6623 h 10000"/>
                <a:gd name="connsiteX4" fmla="*/ 12500 w 1528999"/>
                <a:gd name="connsiteY4" fmla="*/ 10000 h 10000"/>
                <a:gd name="connsiteX0" fmla="*/ 2500 w 1528999"/>
                <a:gd name="connsiteY0" fmla="*/ 0 h 10000"/>
                <a:gd name="connsiteX1" fmla="*/ 471614 w 1528999"/>
                <a:gd name="connsiteY1" fmla="*/ 1455 h 10000"/>
                <a:gd name="connsiteX2" fmla="*/ 1666 w 1528999"/>
                <a:gd name="connsiteY2" fmla="*/ 3205 h 10000"/>
                <a:gd name="connsiteX3" fmla="*/ 1528999 w 1528999"/>
                <a:gd name="connsiteY3" fmla="*/ 4937 h 10000"/>
                <a:gd name="connsiteX4" fmla="*/ 0 w 1528999"/>
                <a:gd name="connsiteY4" fmla="*/ 6623 h 10000"/>
                <a:gd name="connsiteX5" fmla="*/ 12500 w 1528999"/>
                <a:gd name="connsiteY5" fmla="*/ 10000 h 10000"/>
                <a:gd name="connsiteX0" fmla="*/ 21665 w 1548164"/>
                <a:gd name="connsiteY0" fmla="*/ 0 h 10000"/>
                <a:gd name="connsiteX1" fmla="*/ 490779 w 1548164"/>
                <a:gd name="connsiteY1" fmla="*/ 1455 h 10000"/>
                <a:gd name="connsiteX2" fmla="*/ 0 w 1548164"/>
                <a:gd name="connsiteY2" fmla="*/ 2129 h 10000"/>
                <a:gd name="connsiteX3" fmla="*/ 20831 w 1548164"/>
                <a:gd name="connsiteY3" fmla="*/ 3205 h 10000"/>
                <a:gd name="connsiteX4" fmla="*/ 1548164 w 1548164"/>
                <a:gd name="connsiteY4" fmla="*/ 4937 h 10000"/>
                <a:gd name="connsiteX5" fmla="*/ 19165 w 1548164"/>
                <a:gd name="connsiteY5" fmla="*/ 6623 h 10000"/>
                <a:gd name="connsiteX6" fmla="*/ 31665 w 1548164"/>
                <a:gd name="connsiteY6" fmla="*/ 10000 h 10000"/>
                <a:gd name="connsiteX0" fmla="*/ 21665 w 1548164"/>
                <a:gd name="connsiteY0" fmla="*/ 0 h 10000"/>
                <a:gd name="connsiteX1" fmla="*/ 22499 w 1548164"/>
                <a:gd name="connsiteY1" fmla="*/ 991 h 10000"/>
                <a:gd name="connsiteX2" fmla="*/ 490779 w 1548164"/>
                <a:gd name="connsiteY2" fmla="*/ 1455 h 10000"/>
                <a:gd name="connsiteX3" fmla="*/ 0 w 1548164"/>
                <a:gd name="connsiteY3" fmla="*/ 2129 h 10000"/>
                <a:gd name="connsiteX4" fmla="*/ 20831 w 1548164"/>
                <a:gd name="connsiteY4" fmla="*/ 3205 h 10000"/>
                <a:gd name="connsiteX5" fmla="*/ 1548164 w 1548164"/>
                <a:gd name="connsiteY5" fmla="*/ 4937 h 10000"/>
                <a:gd name="connsiteX6" fmla="*/ 19165 w 1548164"/>
                <a:gd name="connsiteY6" fmla="*/ 6623 h 10000"/>
                <a:gd name="connsiteX7" fmla="*/ 31665 w 1548164"/>
                <a:gd name="connsiteY7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12500 w 1528999"/>
                <a:gd name="connsiteY7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451617 w 1528999"/>
                <a:gd name="connsiteY7" fmla="*/ 8236 h 10000"/>
                <a:gd name="connsiteX8" fmla="*/ 12500 w 1528999"/>
                <a:gd name="connsiteY8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10831 w 1528999"/>
                <a:gd name="connsiteY7" fmla="*/ 7737 h 10000"/>
                <a:gd name="connsiteX8" fmla="*/ 451617 w 1528999"/>
                <a:gd name="connsiteY8" fmla="*/ 8236 h 10000"/>
                <a:gd name="connsiteX9" fmla="*/ 12500 w 1528999"/>
                <a:gd name="connsiteY9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10831 w 1528999"/>
                <a:gd name="connsiteY7" fmla="*/ 7737 h 10000"/>
                <a:gd name="connsiteX8" fmla="*/ 451617 w 1528999"/>
                <a:gd name="connsiteY8" fmla="*/ 8236 h 10000"/>
                <a:gd name="connsiteX9" fmla="*/ 20831 w 1528999"/>
                <a:gd name="connsiteY9" fmla="*/ 8759 h 10000"/>
                <a:gd name="connsiteX10" fmla="*/ 12500 w 1528999"/>
                <a:gd name="connsiteY10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980726 w 1528999"/>
                <a:gd name="connsiteY6" fmla="*/ 6824 h 10000"/>
                <a:gd name="connsiteX7" fmla="*/ 0 w 1528999"/>
                <a:gd name="connsiteY7" fmla="*/ 6623 h 10000"/>
                <a:gd name="connsiteX8" fmla="*/ 10831 w 1528999"/>
                <a:gd name="connsiteY8" fmla="*/ 7737 h 10000"/>
                <a:gd name="connsiteX9" fmla="*/ 451617 w 1528999"/>
                <a:gd name="connsiteY9" fmla="*/ 8236 h 10000"/>
                <a:gd name="connsiteX10" fmla="*/ 20831 w 1528999"/>
                <a:gd name="connsiteY10" fmla="*/ 8759 h 10000"/>
                <a:gd name="connsiteX11" fmla="*/ 12500 w 1528999"/>
                <a:gd name="connsiteY11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1020721 w 1528999"/>
                <a:gd name="connsiteY6" fmla="*/ 5476 h 10000"/>
                <a:gd name="connsiteX7" fmla="*/ 980726 w 1528999"/>
                <a:gd name="connsiteY7" fmla="*/ 6824 h 10000"/>
                <a:gd name="connsiteX8" fmla="*/ 0 w 1528999"/>
                <a:gd name="connsiteY8" fmla="*/ 6623 h 10000"/>
                <a:gd name="connsiteX9" fmla="*/ 10831 w 1528999"/>
                <a:gd name="connsiteY9" fmla="*/ 7737 h 10000"/>
                <a:gd name="connsiteX10" fmla="*/ 451617 w 1528999"/>
                <a:gd name="connsiteY10" fmla="*/ 8236 h 10000"/>
                <a:gd name="connsiteX11" fmla="*/ 20831 w 1528999"/>
                <a:gd name="connsiteY11" fmla="*/ 8759 h 10000"/>
                <a:gd name="connsiteX12" fmla="*/ 12500 w 1528999"/>
                <a:gd name="connsiteY12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1020721 w 1528999"/>
                <a:gd name="connsiteY6" fmla="*/ 5476 h 10000"/>
                <a:gd name="connsiteX7" fmla="*/ 980726 w 1528999"/>
                <a:gd name="connsiteY7" fmla="*/ 6824 h 10000"/>
                <a:gd name="connsiteX8" fmla="*/ 490779 w 1528999"/>
                <a:gd name="connsiteY8" fmla="*/ 6042 h 10000"/>
                <a:gd name="connsiteX9" fmla="*/ 0 w 1528999"/>
                <a:gd name="connsiteY9" fmla="*/ 6623 h 10000"/>
                <a:gd name="connsiteX10" fmla="*/ 10831 w 1528999"/>
                <a:gd name="connsiteY10" fmla="*/ 7737 h 10000"/>
                <a:gd name="connsiteX11" fmla="*/ 451617 w 1528999"/>
                <a:gd name="connsiteY11" fmla="*/ 8236 h 10000"/>
                <a:gd name="connsiteX12" fmla="*/ 20831 w 1528999"/>
                <a:gd name="connsiteY12" fmla="*/ 8759 h 10000"/>
                <a:gd name="connsiteX13" fmla="*/ 12500 w 1528999"/>
                <a:gd name="connsiteY13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990724 w 1528999"/>
                <a:gd name="connsiteY5" fmla="*/ 2955 h 10000"/>
                <a:gd name="connsiteX6" fmla="*/ 1528999 w 1528999"/>
                <a:gd name="connsiteY6" fmla="*/ 4937 h 10000"/>
                <a:gd name="connsiteX7" fmla="*/ 1020721 w 1528999"/>
                <a:gd name="connsiteY7" fmla="*/ 5476 h 10000"/>
                <a:gd name="connsiteX8" fmla="*/ 980726 w 1528999"/>
                <a:gd name="connsiteY8" fmla="*/ 6824 h 10000"/>
                <a:gd name="connsiteX9" fmla="*/ 490779 w 1528999"/>
                <a:gd name="connsiteY9" fmla="*/ 6042 h 10000"/>
                <a:gd name="connsiteX10" fmla="*/ 0 w 1528999"/>
                <a:gd name="connsiteY10" fmla="*/ 6623 h 10000"/>
                <a:gd name="connsiteX11" fmla="*/ 10831 w 1528999"/>
                <a:gd name="connsiteY11" fmla="*/ 7737 h 10000"/>
                <a:gd name="connsiteX12" fmla="*/ 451617 w 1528999"/>
                <a:gd name="connsiteY12" fmla="*/ 8236 h 10000"/>
                <a:gd name="connsiteX13" fmla="*/ 20831 w 1528999"/>
                <a:gd name="connsiteY13" fmla="*/ 8759 h 10000"/>
                <a:gd name="connsiteX14" fmla="*/ 12500 w 1528999"/>
                <a:gd name="connsiteY14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500778 w 1528999"/>
                <a:gd name="connsiteY5" fmla="*/ 3737 h 10000"/>
                <a:gd name="connsiteX6" fmla="*/ 990724 w 1528999"/>
                <a:gd name="connsiteY6" fmla="*/ 2955 h 10000"/>
                <a:gd name="connsiteX7" fmla="*/ 1528999 w 1528999"/>
                <a:gd name="connsiteY7" fmla="*/ 4937 h 10000"/>
                <a:gd name="connsiteX8" fmla="*/ 1020721 w 1528999"/>
                <a:gd name="connsiteY8" fmla="*/ 5476 h 10000"/>
                <a:gd name="connsiteX9" fmla="*/ 980726 w 1528999"/>
                <a:gd name="connsiteY9" fmla="*/ 6824 h 10000"/>
                <a:gd name="connsiteX10" fmla="*/ 490779 w 1528999"/>
                <a:gd name="connsiteY10" fmla="*/ 6042 h 10000"/>
                <a:gd name="connsiteX11" fmla="*/ 0 w 1528999"/>
                <a:gd name="connsiteY11" fmla="*/ 6623 h 10000"/>
                <a:gd name="connsiteX12" fmla="*/ 10831 w 1528999"/>
                <a:gd name="connsiteY12" fmla="*/ 7737 h 10000"/>
                <a:gd name="connsiteX13" fmla="*/ 451617 w 1528999"/>
                <a:gd name="connsiteY13" fmla="*/ 8236 h 10000"/>
                <a:gd name="connsiteX14" fmla="*/ 20831 w 1528999"/>
                <a:gd name="connsiteY14" fmla="*/ 8759 h 10000"/>
                <a:gd name="connsiteX15" fmla="*/ 12500 w 1528999"/>
                <a:gd name="connsiteY15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500778 w 1528999"/>
                <a:gd name="connsiteY5" fmla="*/ 3737 h 10000"/>
                <a:gd name="connsiteX6" fmla="*/ 990724 w 1528999"/>
                <a:gd name="connsiteY6" fmla="*/ 2955 h 10000"/>
                <a:gd name="connsiteX7" fmla="*/ 1010721 w 1528999"/>
                <a:gd name="connsiteY7" fmla="*/ 4389 h 10000"/>
                <a:gd name="connsiteX8" fmla="*/ 1528999 w 1528999"/>
                <a:gd name="connsiteY8" fmla="*/ 4937 h 10000"/>
                <a:gd name="connsiteX9" fmla="*/ 1020721 w 1528999"/>
                <a:gd name="connsiteY9" fmla="*/ 5476 h 10000"/>
                <a:gd name="connsiteX10" fmla="*/ 980726 w 1528999"/>
                <a:gd name="connsiteY10" fmla="*/ 6824 h 10000"/>
                <a:gd name="connsiteX11" fmla="*/ 490779 w 1528999"/>
                <a:gd name="connsiteY11" fmla="*/ 6042 h 10000"/>
                <a:gd name="connsiteX12" fmla="*/ 0 w 1528999"/>
                <a:gd name="connsiteY12" fmla="*/ 6623 h 10000"/>
                <a:gd name="connsiteX13" fmla="*/ 10831 w 1528999"/>
                <a:gd name="connsiteY13" fmla="*/ 7737 h 10000"/>
                <a:gd name="connsiteX14" fmla="*/ 451617 w 1528999"/>
                <a:gd name="connsiteY14" fmla="*/ 8236 h 10000"/>
                <a:gd name="connsiteX15" fmla="*/ 20831 w 1528999"/>
                <a:gd name="connsiteY15" fmla="*/ 8759 h 10000"/>
                <a:gd name="connsiteX16" fmla="*/ 12500 w 1528999"/>
                <a:gd name="connsiteY16" fmla="*/ 10000 h 10000"/>
                <a:gd name="connsiteX0" fmla="*/ 2500 w 1528999"/>
                <a:gd name="connsiteY0" fmla="*/ 0 h 10000"/>
                <a:gd name="connsiteX1" fmla="*/ 185622 w 1528999"/>
                <a:gd name="connsiteY1" fmla="*/ 430 h 10000"/>
                <a:gd name="connsiteX2" fmla="*/ 3334 w 1528999"/>
                <a:gd name="connsiteY2" fmla="*/ 991 h 10000"/>
                <a:gd name="connsiteX3" fmla="*/ 471614 w 1528999"/>
                <a:gd name="connsiteY3" fmla="*/ 1455 h 10000"/>
                <a:gd name="connsiteX4" fmla="*/ 5832 w 1528999"/>
                <a:gd name="connsiteY4" fmla="*/ 2133 h 10000"/>
                <a:gd name="connsiteX5" fmla="*/ 1666 w 1528999"/>
                <a:gd name="connsiteY5" fmla="*/ 3205 h 10000"/>
                <a:gd name="connsiteX6" fmla="*/ 500778 w 1528999"/>
                <a:gd name="connsiteY6" fmla="*/ 3737 h 10000"/>
                <a:gd name="connsiteX7" fmla="*/ 990724 w 1528999"/>
                <a:gd name="connsiteY7" fmla="*/ 2955 h 10000"/>
                <a:gd name="connsiteX8" fmla="*/ 1010721 w 1528999"/>
                <a:gd name="connsiteY8" fmla="*/ 4389 h 10000"/>
                <a:gd name="connsiteX9" fmla="*/ 1528999 w 1528999"/>
                <a:gd name="connsiteY9" fmla="*/ 4937 h 10000"/>
                <a:gd name="connsiteX10" fmla="*/ 1020721 w 1528999"/>
                <a:gd name="connsiteY10" fmla="*/ 5476 h 10000"/>
                <a:gd name="connsiteX11" fmla="*/ 980726 w 1528999"/>
                <a:gd name="connsiteY11" fmla="*/ 6824 h 10000"/>
                <a:gd name="connsiteX12" fmla="*/ 490779 w 1528999"/>
                <a:gd name="connsiteY12" fmla="*/ 6042 h 10000"/>
                <a:gd name="connsiteX13" fmla="*/ 0 w 1528999"/>
                <a:gd name="connsiteY13" fmla="*/ 6623 h 10000"/>
                <a:gd name="connsiteX14" fmla="*/ 10831 w 1528999"/>
                <a:gd name="connsiteY14" fmla="*/ 7737 h 10000"/>
                <a:gd name="connsiteX15" fmla="*/ 451617 w 1528999"/>
                <a:gd name="connsiteY15" fmla="*/ 8236 h 10000"/>
                <a:gd name="connsiteX16" fmla="*/ 20831 w 1528999"/>
                <a:gd name="connsiteY16" fmla="*/ 8759 h 10000"/>
                <a:gd name="connsiteX17" fmla="*/ 12500 w 1528999"/>
                <a:gd name="connsiteY1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3334 w 1528999"/>
                <a:gd name="connsiteY3" fmla="*/ 991 h 10000"/>
                <a:gd name="connsiteX4" fmla="*/ 471614 w 1528999"/>
                <a:gd name="connsiteY4" fmla="*/ 1455 h 10000"/>
                <a:gd name="connsiteX5" fmla="*/ 5832 w 1528999"/>
                <a:gd name="connsiteY5" fmla="*/ 2133 h 10000"/>
                <a:gd name="connsiteX6" fmla="*/ 1666 w 1528999"/>
                <a:gd name="connsiteY6" fmla="*/ 3205 h 10000"/>
                <a:gd name="connsiteX7" fmla="*/ 500778 w 1528999"/>
                <a:gd name="connsiteY7" fmla="*/ 3737 h 10000"/>
                <a:gd name="connsiteX8" fmla="*/ 990724 w 1528999"/>
                <a:gd name="connsiteY8" fmla="*/ 2955 h 10000"/>
                <a:gd name="connsiteX9" fmla="*/ 1010721 w 1528999"/>
                <a:gd name="connsiteY9" fmla="*/ 4389 h 10000"/>
                <a:gd name="connsiteX10" fmla="*/ 1528999 w 1528999"/>
                <a:gd name="connsiteY10" fmla="*/ 4937 h 10000"/>
                <a:gd name="connsiteX11" fmla="*/ 1020721 w 1528999"/>
                <a:gd name="connsiteY11" fmla="*/ 5476 h 10000"/>
                <a:gd name="connsiteX12" fmla="*/ 980726 w 1528999"/>
                <a:gd name="connsiteY12" fmla="*/ 6824 h 10000"/>
                <a:gd name="connsiteX13" fmla="*/ 490779 w 1528999"/>
                <a:gd name="connsiteY13" fmla="*/ 6042 h 10000"/>
                <a:gd name="connsiteX14" fmla="*/ 0 w 1528999"/>
                <a:gd name="connsiteY14" fmla="*/ 6623 h 10000"/>
                <a:gd name="connsiteX15" fmla="*/ 10831 w 1528999"/>
                <a:gd name="connsiteY15" fmla="*/ 7737 h 10000"/>
                <a:gd name="connsiteX16" fmla="*/ 451617 w 1528999"/>
                <a:gd name="connsiteY16" fmla="*/ 8236 h 10000"/>
                <a:gd name="connsiteX17" fmla="*/ 20831 w 1528999"/>
                <a:gd name="connsiteY17" fmla="*/ 8759 h 10000"/>
                <a:gd name="connsiteX18" fmla="*/ 12500 w 1528999"/>
                <a:gd name="connsiteY1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471614 w 1528999"/>
                <a:gd name="connsiteY5" fmla="*/ 1455 h 10000"/>
                <a:gd name="connsiteX6" fmla="*/ 5832 w 1528999"/>
                <a:gd name="connsiteY6" fmla="*/ 2133 h 10000"/>
                <a:gd name="connsiteX7" fmla="*/ 1666 w 1528999"/>
                <a:gd name="connsiteY7" fmla="*/ 3205 h 10000"/>
                <a:gd name="connsiteX8" fmla="*/ 500778 w 1528999"/>
                <a:gd name="connsiteY8" fmla="*/ 3737 h 10000"/>
                <a:gd name="connsiteX9" fmla="*/ 990724 w 1528999"/>
                <a:gd name="connsiteY9" fmla="*/ 2955 h 10000"/>
                <a:gd name="connsiteX10" fmla="*/ 1010721 w 1528999"/>
                <a:gd name="connsiteY10" fmla="*/ 4389 h 10000"/>
                <a:gd name="connsiteX11" fmla="*/ 1528999 w 1528999"/>
                <a:gd name="connsiteY11" fmla="*/ 4937 h 10000"/>
                <a:gd name="connsiteX12" fmla="*/ 1020721 w 1528999"/>
                <a:gd name="connsiteY12" fmla="*/ 5476 h 10000"/>
                <a:gd name="connsiteX13" fmla="*/ 980726 w 1528999"/>
                <a:gd name="connsiteY13" fmla="*/ 6824 h 10000"/>
                <a:gd name="connsiteX14" fmla="*/ 490779 w 1528999"/>
                <a:gd name="connsiteY14" fmla="*/ 6042 h 10000"/>
                <a:gd name="connsiteX15" fmla="*/ 0 w 1528999"/>
                <a:gd name="connsiteY15" fmla="*/ 6623 h 10000"/>
                <a:gd name="connsiteX16" fmla="*/ 10831 w 1528999"/>
                <a:gd name="connsiteY16" fmla="*/ 7737 h 10000"/>
                <a:gd name="connsiteX17" fmla="*/ 451617 w 1528999"/>
                <a:gd name="connsiteY17" fmla="*/ 8236 h 10000"/>
                <a:gd name="connsiteX18" fmla="*/ 20831 w 1528999"/>
                <a:gd name="connsiteY18" fmla="*/ 8759 h 10000"/>
                <a:gd name="connsiteX19" fmla="*/ 12500 w 1528999"/>
                <a:gd name="connsiteY1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337214 w 1528999"/>
                <a:gd name="connsiteY5" fmla="*/ 886 h 10000"/>
                <a:gd name="connsiteX6" fmla="*/ 471614 w 1528999"/>
                <a:gd name="connsiteY6" fmla="*/ 1455 h 10000"/>
                <a:gd name="connsiteX7" fmla="*/ 5832 w 1528999"/>
                <a:gd name="connsiteY7" fmla="*/ 2133 h 10000"/>
                <a:gd name="connsiteX8" fmla="*/ 1666 w 1528999"/>
                <a:gd name="connsiteY8" fmla="*/ 3205 h 10000"/>
                <a:gd name="connsiteX9" fmla="*/ 500778 w 1528999"/>
                <a:gd name="connsiteY9" fmla="*/ 3737 h 10000"/>
                <a:gd name="connsiteX10" fmla="*/ 990724 w 1528999"/>
                <a:gd name="connsiteY10" fmla="*/ 2955 h 10000"/>
                <a:gd name="connsiteX11" fmla="*/ 1010721 w 1528999"/>
                <a:gd name="connsiteY11" fmla="*/ 4389 h 10000"/>
                <a:gd name="connsiteX12" fmla="*/ 1528999 w 1528999"/>
                <a:gd name="connsiteY12" fmla="*/ 4937 h 10000"/>
                <a:gd name="connsiteX13" fmla="*/ 1020721 w 1528999"/>
                <a:gd name="connsiteY13" fmla="*/ 5476 h 10000"/>
                <a:gd name="connsiteX14" fmla="*/ 980726 w 1528999"/>
                <a:gd name="connsiteY14" fmla="*/ 6824 h 10000"/>
                <a:gd name="connsiteX15" fmla="*/ 490779 w 1528999"/>
                <a:gd name="connsiteY15" fmla="*/ 6042 h 10000"/>
                <a:gd name="connsiteX16" fmla="*/ 0 w 1528999"/>
                <a:gd name="connsiteY16" fmla="*/ 6623 h 10000"/>
                <a:gd name="connsiteX17" fmla="*/ 10831 w 1528999"/>
                <a:gd name="connsiteY17" fmla="*/ 7737 h 10000"/>
                <a:gd name="connsiteX18" fmla="*/ 451617 w 1528999"/>
                <a:gd name="connsiteY18" fmla="*/ 8236 h 10000"/>
                <a:gd name="connsiteX19" fmla="*/ 20831 w 1528999"/>
                <a:gd name="connsiteY19" fmla="*/ 8759 h 10000"/>
                <a:gd name="connsiteX20" fmla="*/ 12500 w 1528999"/>
                <a:gd name="connsiteY2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337214 w 1528999"/>
                <a:gd name="connsiteY5" fmla="*/ 886 h 10000"/>
                <a:gd name="connsiteX6" fmla="*/ 355776 w 1528999"/>
                <a:gd name="connsiteY6" fmla="*/ 1356 h 10000"/>
                <a:gd name="connsiteX7" fmla="*/ 471614 w 1528999"/>
                <a:gd name="connsiteY7" fmla="*/ 1455 h 10000"/>
                <a:gd name="connsiteX8" fmla="*/ 5832 w 1528999"/>
                <a:gd name="connsiteY8" fmla="*/ 2133 h 10000"/>
                <a:gd name="connsiteX9" fmla="*/ 1666 w 1528999"/>
                <a:gd name="connsiteY9" fmla="*/ 3205 h 10000"/>
                <a:gd name="connsiteX10" fmla="*/ 500778 w 1528999"/>
                <a:gd name="connsiteY10" fmla="*/ 3737 h 10000"/>
                <a:gd name="connsiteX11" fmla="*/ 990724 w 1528999"/>
                <a:gd name="connsiteY11" fmla="*/ 2955 h 10000"/>
                <a:gd name="connsiteX12" fmla="*/ 1010721 w 1528999"/>
                <a:gd name="connsiteY12" fmla="*/ 4389 h 10000"/>
                <a:gd name="connsiteX13" fmla="*/ 1528999 w 1528999"/>
                <a:gd name="connsiteY13" fmla="*/ 4937 h 10000"/>
                <a:gd name="connsiteX14" fmla="*/ 1020721 w 1528999"/>
                <a:gd name="connsiteY14" fmla="*/ 5476 h 10000"/>
                <a:gd name="connsiteX15" fmla="*/ 980726 w 1528999"/>
                <a:gd name="connsiteY15" fmla="*/ 6824 h 10000"/>
                <a:gd name="connsiteX16" fmla="*/ 490779 w 1528999"/>
                <a:gd name="connsiteY16" fmla="*/ 6042 h 10000"/>
                <a:gd name="connsiteX17" fmla="*/ 0 w 1528999"/>
                <a:gd name="connsiteY17" fmla="*/ 6623 h 10000"/>
                <a:gd name="connsiteX18" fmla="*/ 10831 w 1528999"/>
                <a:gd name="connsiteY18" fmla="*/ 7737 h 10000"/>
                <a:gd name="connsiteX19" fmla="*/ 451617 w 1528999"/>
                <a:gd name="connsiteY19" fmla="*/ 8236 h 10000"/>
                <a:gd name="connsiteX20" fmla="*/ 20831 w 1528999"/>
                <a:gd name="connsiteY20" fmla="*/ 8759 h 10000"/>
                <a:gd name="connsiteX21" fmla="*/ 12500 w 1528999"/>
                <a:gd name="connsiteY2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5832 w 1528999"/>
                <a:gd name="connsiteY9" fmla="*/ 2133 h 10000"/>
                <a:gd name="connsiteX10" fmla="*/ 1666 w 1528999"/>
                <a:gd name="connsiteY10" fmla="*/ 3205 h 10000"/>
                <a:gd name="connsiteX11" fmla="*/ 500778 w 1528999"/>
                <a:gd name="connsiteY11" fmla="*/ 3737 h 10000"/>
                <a:gd name="connsiteX12" fmla="*/ 990724 w 1528999"/>
                <a:gd name="connsiteY12" fmla="*/ 2955 h 10000"/>
                <a:gd name="connsiteX13" fmla="*/ 1010721 w 1528999"/>
                <a:gd name="connsiteY13" fmla="*/ 4389 h 10000"/>
                <a:gd name="connsiteX14" fmla="*/ 1528999 w 1528999"/>
                <a:gd name="connsiteY14" fmla="*/ 4937 h 10000"/>
                <a:gd name="connsiteX15" fmla="*/ 1020721 w 1528999"/>
                <a:gd name="connsiteY15" fmla="*/ 5476 h 10000"/>
                <a:gd name="connsiteX16" fmla="*/ 980726 w 1528999"/>
                <a:gd name="connsiteY16" fmla="*/ 6824 h 10000"/>
                <a:gd name="connsiteX17" fmla="*/ 490779 w 1528999"/>
                <a:gd name="connsiteY17" fmla="*/ 6042 h 10000"/>
                <a:gd name="connsiteX18" fmla="*/ 0 w 1528999"/>
                <a:gd name="connsiteY18" fmla="*/ 6623 h 10000"/>
                <a:gd name="connsiteX19" fmla="*/ 10831 w 1528999"/>
                <a:gd name="connsiteY19" fmla="*/ 7737 h 10000"/>
                <a:gd name="connsiteX20" fmla="*/ 451617 w 1528999"/>
                <a:gd name="connsiteY20" fmla="*/ 8236 h 10000"/>
                <a:gd name="connsiteX21" fmla="*/ 20831 w 1528999"/>
                <a:gd name="connsiteY21" fmla="*/ 8759 h 10000"/>
                <a:gd name="connsiteX22" fmla="*/ 12500 w 1528999"/>
                <a:gd name="connsiteY2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5832 w 1528999"/>
                <a:gd name="connsiteY9" fmla="*/ 2133 h 10000"/>
                <a:gd name="connsiteX10" fmla="*/ 1666 w 1528999"/>
                <a:gd name="connsiteY10" fmla="*/ 3205 h 10000"/>
                <a:gd name="connsiteX11" fmla="*/ 500778 w 1528999"/>
                <a:gd name="connsiteY11" fmla="*/ 3737 h 10000"/>
                <a:gd name="connsiteX12" fmla="*/ 990724 w 1528999"/>
                <a:gd name="connsiteY12" fmla="*/ 2955 h 10000"/>
                <a:gd name="connsiteX13" fmla="*/ 1010721 w 1528999"/>
                <a:gd name="connsiteY13" fmla="*/ 4389 h 10000"/>
                <a:gd name="connsiteX14" fmla="*/ 1528999 w 1528999"/>
                <a:gd name="connsiteY14" fmla="*/ 4937 h 10000"/>
                <a:gd name="connsiteX15" fmla="*/ 1020721 w 1528999"/>
                <a:gd name="connsiteY15" fmla="*/ 5476 h 10000"/>
                <a:gd name="connsiteX16" fmla="*/ 980726 w 1528999"/>
                <a:gd name="connsiteY16" fmla="*/ 6824 h 10000"/>
                <a:gd name="connsiteX17" fmla="*/ 490779 w 1528999"/>
                <a:gd name="connsiteY17" fmla="*/ 6042 h 10000"/>
                <a:gd name="connsiteX18" fmla="*/ 0 w 1528999"/>
                <a:gd name="connsiteY18" fmla="*/ 6623 h 10000"/>
                <a:gd name="connsiteX19" fmla="*/ 10831 w 1528999"/>
                <a:gd name="connsiteY19" fmla="*/ 7737 h 10000"/>
                <a:gd name="connsiteX20" fmla="*/ 451617 w 1528999"/>
                <a:gd name="connsiteY20" fmla="*/ 8236 h 10000"/>
                <a:gd name="connsiteX21" fmla="*/ 20831 w 1528999"/>
                <a:gd name="connsiteY21" fmla="*/ 8759 h 10000"/>
                <a:gd name="connsiteX22" fmla="*/ 12500 w 1528999"/>
                <a:gd name="connsiteY2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43402 w 1528999"/>
                <a:gd name="connsiteY9" fmla="*/ 2204 h 10000"/>
                <a:gd name="connsiteX10" fmla="*/ 5832 w 1528999"/>
                <a:gd name="connsiteY10" fmla="*/ 2133 h 10000"/>
                <a:gd name="connsiteX11" fmla="*/ 1666 w 1528999"/>
                <a:gd name="connsiteY11" fmla="*/ 3205 h 10000"/>
                <a:gd name="connsiteX12" fmla="*/ 500778 w 1528999"/>
                <a:gd name="connsiteY12" fmla="*/ 3737 h 10000"/>
                <a:gd name="connsiteX13" fmla="*/ 990724 w 1528999"/>
                <a:gd name="connsiteY13" fmla="*/ 2955 h 10000"/>
                <a:gd name="connsiteX14" fmla="*/ 1010721 w 1528999"/>
                <a:gd name="connsiteY14" fmla="*/ 4389 h 10000"/>
                <a:gd name="connsiteX15" fmla="*/ 1528999 w 1528999"/>
                <a:gd name="connsiteY15" fmla="*/ 4937 h 10000"/>
                <a:gd name="connsiteX16" fmla="*/ 1020721 w 1528999"/>
                <a:gd name="connsiteY16" fmla="*/ 5476 h 10000"/>
                <a:gd name="connsiteX17" fmla="*/ 980726 w 1528999"/>
                <a:gd name="connsiteY17" fmla="*/ 6824 h 10000"/>
                <a:gd name="connsiteX18" fmla="*/ 490779 w 1528999"/>
                <a:gd name="connsiteY18" fmla="*/ 6042 h 10000"/>
                <a:gd name="connsiteX19" fmla="*/ 0 w 1528999"/>
                <a:gd name="connsiteY19" fmla="*/ 6623 h 10000"/>
                <a:gd name="connsiteX20" fmla="*/ 10831 w 1528999"/>
                <a:gd name="connsiteY20" fmla="*/ 7737 h 10000"/>
                <a:gd name="connsiteX21" fmla="*/ 451617 w 1528999"/>
                <a:gd name="connsiteY21" fmla="*/ 8236 h 10000"/>
                <a:gd name="connsiteX22" fmla="*/ 20831 w 1528999"/>
                <a:gd name="connsiteY22" fmla="*/ 8759 h 10000"/>
                <a:gd name="connsiteX23" fmla="*/ 12500 w 1528999"/>
                <a:gd name="connsiteY2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5832 w 1528999"/>
                <a:gd name="connsiteY11" fmla="*/ 2133 h 10000"/>
                <a:gd name="connsiteX12" fmla="*/ 1666 w 1528999"/>
                <a:gd name="connsiteY12" fmla="*/ 3205 h 10000"/>
                <a:gd name="connsiteX13" fmla="*/ 500778 w 1528999"/>
                <a:gd name="connsiteY13" fmla="*/ 3737 h 10000"/>
                <a:gd name="connsiteX14" fmla="*/ 990724 w 1528999"/>
                <a:gd name="connsiteY14" fmla="*/ 2955 h 10000"/>
                <a:gd name="connsiteX15" fmla="*/ 1010721 w 1528999"/>
                <a:gd name="connsiteY15" fmla="*/ 4389 h 10000"/>
                <a:gd name="connsiteX16" fmla="*/ 1528999 w 1528999"/>
                <a:gd name="connsiteY16" fmla="*/ 4937 h 10000"/>
                <a:gd name="connsiteX17" fmla="*/ 1020721 w 1528999"/>
                <a:gd name="connsiteY17" fmla="*/ 5476 h 10000"/>
                <a:gd name="connsiteX18" fmla="*/ 980726 w 1528999"/>
                <a:gd name="connsiteY18" fmla="*/ 6824 h 10000"/>
                <a:gd name="connsiteX19" fmla="*/ 490779 w 1528999"/>
                <a:gd name="connsiteY19" fmla="*/ 6042 h 10000"/>
                <a:gd name="connsiteX20" fmla="*/ 0 w 1528999"/>
                <a:gd name="connsiteY20" fmla="*/ 6623 h 10000"/>
                <a:gd name="connsiteX21" fmla="*/ 10831 w 1528999"/>
                <a:gd name="connsiteY21" fmla="*/ 7737 h 10000"/>
                <a:gd name="connsiteX22" fmla="*/ 451617 w 1528999"/>
                <a:gd name="connsiteY22" fmla="*/ 8236 h 10000"/>
                <a:gd name="connsiteX23" fmla="*/ 20831 w 1528999"/>
                <a:gd name="connsiteY23" fmla="*/ 8759 h 10000"/>
                <a:gd name="connsiteX24" fmla="*/ 12500 w 1528999"/>
                <a:gd name="connsiteY2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666 w 1528999"/>
                <a:gd name="connsiteY13" fmla="*/ 3205 h 10000"/>
                <a:gd name="connsiteX14" fmla="*/ 500778 w 1528999"/>
                <a:gd name="connsiteY14" fmla="*/ 3737 h 10000"/>
                <a:gd name="connsiteX15" fmla="*/ 990724 w 1528999"/>
                <a:gd name="connsiteY15" fmla="*/ 2955 h 10000"/>
                <a:gd name="connsiteX16" fmla="*/ 1010721 w 1528999"/>
                <a:gd name="connsiteY16" fmla="*/ 4389 h 10000"/>
                <a:gd name="connsiteX17" fmla="*/ 1528999 w 1528999"/>
                <a:gd name="connsiteY17" fmla="*/ 4937 h 10000"/>
                <a:gd name="connsiteX18" fmla="*/ 1020721 w 1528999"/>
                <a:gd name="connsiteY18" fmla="*/ 5476 h 10000"/>
                <a:gd name="connsiteX19" fmla="*/ 980726 w 1528999"/>
                <a:gd name="connsiteY19" fmla="*/ 6824 h 10000"/>
                <a:gd name="connsiteX20" fmla="*/ 490779 w 1528999"/>
                <a:gd name="connsiteY20" fmla="*/ 6042 h 10000"/>
                <a:gd name="connsiteX21" fmla="*/ 0 w 1528999"/>
                <a:gd name="connsiteY21" fmla="*/ 6623 h 10000"/>
                <a:gd name="connsiteX22" fmla="*/ 10831 w 1528999"/>
                <a:gd name="connsiteY22" fmla="*/ 7737 h 10000"/>
                <a:gd name="connsiteX23" fmla="*/ 451617 w 1528999"/>
                <a:gd name="connsiteY23" fmla="*/ 8236 h 10000"/>
                <a:gd name="connsiteX24" fmla="*/ 20831 w 1528999"/>
                <a:gd name="connsiteY24" fmla="*/ 8759 h 10000"/>
                <a:gd name="connsiteX25" fmla="*/ 12500 w 1528999"/>
                <a:gd name="connsiteY2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82529 w 1528999"/>
                <a:gd name="connsiteY13" fmla="*/ 2675 h 10000"/>
                <a:gd name="connsiteX14" fmla="*/ 1666 w 1528999"/>
                <a:gd name="connsiteY14" fmla="*/ 3205 h 10000"/>
                <a:gd name="connsiteX15" fmla="*/ 500778 w 1528999"/>
                <a:gd name="connsiteY15" fmla="*/ 3737 h 10000"/>
                <a:gd name="connsiteX16" fmla="*/ 990724 w 1528999"/>
                <a:gd name="connsiteY16" fmla="*/ 2955 h 10000"/>
                <a:gd name="connsiteX17" fmla="*/ 1010721 w 1528999"/>
                <a:gd name="connsiteY17" fmla="*/ 4389 h 10000"/>
                <a:gd name="connsiteX18" fmla="*/ 1528999 w 1528999"/>
                <a:gd name="connsiteY18" fmla="*/ 4937 h 10000"/>
                <a:gd name="connsiteX19" fmla="*/ 1020721 w 1528999"/>
                <a:gd name="connsiteY19" fmla="*/ 5476 h 10000"/>
                <a:gd name="connsiteX20" fmla="*/ 980726 w 1528999"/>
                <a:gd name="connsiteY20" fmla="*/ 6824 h 10000"/>
                <a:gd name="connsiteX21" fmla="*/ 490779 w 1528999"/>
                <a:gd name="connsiteY21" fmla="*/ 6042 h 10000"/>
                <a:gd name="connsiteX22" fmla="*/ 0 w 1528999"/>
                <a:gd name="connsiteY22" fmla="*/ 6623 h 10000"/>
                <a:gd name="connsiteX23" fmla="*/ 10831 w 1528999"/>
                <a:gd name="connsiteY23" fmla="*/ 7737 h 10000"/>
                <a:gd name="connsiteX24" fmla="*/ 451617 w 1528999"/>
                <a:gd name="connsiteY24" fmla="*/ 8236 h 10000"/>
                <a:gd name="connsiteX25" fmla="*/ 20831 w 1528999"/>
                <a:gd name="connsiteY25" fmla="*/ 8759 h 10000"/>
                <a:gd name="connsiteX26" fmla="*/ 12500 w 1528999"/>
                <a:gd name="connsiteY2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1666 w 1528999"/>
                <a:gd name="connsiteY15" fmla="*/ 3205 h 10000"/>
                <a:gd name="connsiteX16" fmla="*/ 500778 w 1528999"/>
                <a:gd name="connsiteY16" fmla="*/ 3737 h 10000"/>
                <a:gd name="connsiteX17" fmla="*/ 990724 w 1528999"/>
                <a:gd name="connsiteY17" fmla="*/ 2955 h 10000"/>
                <a:gd name="connsiteX18" fmla="*/ 1010721 w 1528999"/>
                <a:gd name="connsiteY18" fmla="*/ 4389 h 10000"/>
                <a:gd name="connsiteX19" fmla="*/ 1528999 w 1528999"/>
                <a:gd name="connsiteY19" fmla="*/ 4937 h 10000"/>
                <a:gd name="connsiteX20" fmla="*/ 1020721 w 1528999"/>
                <a:gd name="connsiteY20" fmla="*/ 5476 h 10000"/>
                <a:gd name="connsiteX21" fmla="*/ 980726 w 1528999"/>
                <a:gd name="connsiteY21" fmla="*/ 6824 h 10000"/>
                <a:gd name="connsiteX22" fmla="*/ 490779 w 1528999"/>
                <a:gd name="connsiteY22" fmla="*/ 6042 h 10000"/>
                <a:gd name="connsiteX23" fmla="*/ 0 w 1528999"/>
                <a:gd name="connsiteY23" fmla="*/ 6623 h 10000"/>
                <a:gd name="connsiteX24" fmla="*/ 10831 w 1528999"/>
                <a:gd name="connsiteY24" fmla="*/ 7737 h 10000"/>
                <a:gd name="connsiteX25" fmla="*/ 451617 w 1528999"/>
                <a:gd name="connsiteY25" fmla="*/ 8236 h 10000"/>
                <a:gd name="connsiteX26" fmla="*/ 20831 w 1528999"/>
                <a:gd name="connsiteY26" fmla="*/ 8759 h 10000"/>
                <a:gd name="connsiteX27" fmla="*/ 12500 w 1528999"/>
                <a:gd name="connsiteY2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500778 w 1528999"/>
                <a:gd name="connsiteY17" fmla="*/ 3737 h 10000"/>
                <a:gd name="connsiteX18" fmla="*/ 990724 w 1528999"/>
                <a:gd name="connsiteY18" fmla="*/ 2955 h 10000"/>
                <a:gd name="connsiteX19" fmla="*/ 1010721 w 1528999"/>
                <a:gd name="connsiteY19" fmla="*/ 4389 h 10000"/>
                <a:gd name="connsiteX20" fmla="*/ 1528999 w 1528999"/>
                <a:gd name="connsiteY20" fmla="*/ 4937 h 10000"/>
                <a:gd name="connsiteX21" fmla="*/ 1020721 w 1528999"/>
                <a:gd name="connsiteY21" fmla="*/ 5476 h 10000"/>
                <a:gd name="connsiteX22" fmla="*/ 980726 w 1528999"/>
                <a:gd name="connsiteY22" fmla="*/ 6824 h 10000"/>
                <a:gd name="connsiteX23" fmla="*/ 490779 w 1528999"/>
                <a:gd name="connsiteY23" fmla="*/ 6042 h 10000"/>
                <a:gd name="connsiteX24" fmla="*/ 0 w 1528999"/>
                <a:gd name="connsiteY24" fmla="*/ 6623 h 10000"/>
                <a:gd name="connsiteX25" fmla="*/ 10831 w 1528999"/>
                <a:gd name="connsiteY25" fmla="*/ 7737 h 10000"/>
                <a:gd name="connsiteX26" fmla="*/ 451617 w 1528999"/>
                <a:gd name="connsiteY26" fmla="*/ 8236 h 10000"/>
                <a:gd name="connsiteX27" fmla="*/ 20831 w 1528999"/>
                <a:gd name="connsiteY27" fmla="*/ 8759 h 10000"/>
                <a:gd name="connsiteX28" fmla="*/ 12500 w 1528999"/>
                <a:gd name="connsiteY2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337214 w 1528999"/>
                <a:gd name="connsiteY17" fmla="*/ 3146 h 10000"/>
                <a:gd name="connsiteX18" fmla="*/ 500778 w 1528999"/>
                <a:gd name="connsiteY18" fmla="*/ 3737 h 10000"/>
                <a:gd name="connsiteX19" fmla="*/ 990724 w 1528999"/>
                <a:gd name="connsiteY19" fmla="*/ 2955 h 10000"/>
                <a:gd name="connsiteX20" fmla="*/ 1010721 w 1528999"/>
                <a:gd name="connsiteY20" fmla="*/ 4389 h 10000"/>
                <a:gd name="connsiteX21" fmla="*/ 1528999 w 1528999"/>
                <a:gd name="connsiteY21" fmla="*/ 4937 h 10000"/>
                <a:gd name="connsiteX22" fmla="*/ 1020721 w 1528999"/>
                <a:gd name="connsiteY22" fmla="*/ 5476 h 10000"/>
                <a:gd name="connsiteX23" fmla="*/ 980726 w 1528999"/>
                <a:gd name="connsiteY23" fmla="*/ 6824 h 10000"/>
                <a:gd name="connsiteX24" fmla="*/ 490779 w 1528999"/>
                <a:gd name="connsiteY24" fmla="*/ 6042 h 10000"/>
                <a:gd name="connsiteX25" fmla="*/ 0 w 1528999"/>
                <a:gd name="connsiteY25" fmla="*/ 6623 h 10000"/>
                <a:gd name="connsiteX26" fmla="*/ 10831 w 1528999"/>
                <a:gd name="connsiteY26" fmla="*/ 7737 h 10000"/>
                <a:gd name="connsiteX27" fmla="*/ 451617 w 1528999"/>
                <a:gd name="connsiteY27" fmla="*/ 8236 h 10000"/>
                <a:gd name="connsiteX28" fmla="*/ 20831 w 1528999"/>
                <a:gd name="connsiteY28" fmla="*/ 8759 h 10000"/>
                <a:gd name="connsiteX29" fmla="*/ 12500 w 1528999"/>
                <a:gd name="connsiteY2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500778 w 1528999"/>
                <a:gd name="connsiteY19" fmla="*/ 3737 h 10000"/>
                <a:gd name="connsiteX20" fmla="*/ 990724 w 1528999"/>
                <a:gd name="connsiteY20" fmla="*/ 2955 h 10000"/>
                <a:gd name="connsiteX21" fmla="*/ 1010721 w 1528999"/>
                <a:gd name="connsiteY21" fmla="*/ 4389 h 10000"/>
                <a:gd name="connsiteX22" fmla="*/ 1528999 w 1528999"/>
                <a:gd name="connsiteY22" fmla="*/ 4937 h 10000"/>
                <a:gd name="connsiteX23" fmla="*/ 1020721 w 1528999"/>
                <a:gd name="connsiteY23" fmla="*/ 5476 h 10000"/>
                <a:gd name="connsiteX24" fmla="*/ 980726 w 1528999"/>
                <a:gd name="connsiteY24" fmla="*/ 6824 h 10000"/>
                <a:gd name="connsiteX25" fmla="*/ 490779 w 1528999"/>
                <a:gd name="connsiteY25" fmla="*/ 6042 h 10000"/>
                <a:gd name="connsiteX26" fmla="*/ 0 w 1528999"/>
                <a:gd name="connsiteY26" fmla="*/ 6623 h 10000"/>
                <a:gd name="connsiteX27" fmla="*/ 10831 w 1528999"/>
                <a:gd name="connsiteY27" fmla="*/ 7737 h 10000"/>
                <a:gd name="connsiteX28" fmla="*/ 451617 w 1528999"/>
                <a:gd name="connsiteY28" fmla="*/ 8236 h 10000"/>
                <a:gd name="connsiteX29" fmla="*/ 20831 w 1528999"/>
                <a:gd name="connsiteY29" fmla="*/ 8759 h 10000"/>
                <a:gd name="connsiteX30" fmla="*/ 12500 w 1528999"/>
                <a:gd name="connsiteY3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990724 w 1528999"/>
                <a:gd name="connsiteY21" fmla="*/ 2955 h 10000"/>
                <a:gd name="connsiteX22" fmla="*/ 1010721 w 1528999"/>
                <a:gd name="connsiteY22" fmla="*/ 4389 h 10000"/>
                <a:gd name="connsiteX23" fmla="*/ 1528999 w 1528999"/>
                <a:gd name="connsiteY23" fmla="*/ 4937 h 10000"/>
                <a:gd name="connsiteX24" fmla="*/ 1020721 w 1528999"/>
                <a:gd name="connsiteY24" fmla="*/ 5476 h 10000"/>
                <a:gd name="connsiteX25" fmla="*/ 980726 w 1528999"/>
                <a:gd name="connsiteY25" fmla="*/ 6824 h 10000"/>
                <a:gd name="connsiteX26" fmla="*/ 490779 w 1528999"/>
                <a:gd name="connsiteY26" fmla="*/ 6042 h 10000"/>
                <a:gd name="connsiteX27" fmla="*/ 0 w 1528999"/>
                <a:gd name="connsiteY27" fmla="*/ 6623 h 10000"/>
                <a:gd name="connsiteX28" fmla="*/ 10831 w 1528999"/>
                <a:gd name="connsiteY28" fmla="*/ 7737 h 10000"/>
                <a:gd name="connsiteX29" fmla="*/ 451617 w 1528999"/>
                <a:gd name="connsiteY29" fmla="*/ 8236 h 10000"/>
                <a:gd name="connsiteX30" fmla="*/ 20831 w 1528999"/>
                <a:gd name="connsiteY30" fmla="*/ 8759 h 10000"/>
                <a:gd name="connsiteX31" fmla="*/ 12500 w 1528999"/>
                <a:gd name="connsiteY3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52773 w 1528999"/>
                <a:gd name="connsiteY21" fmla="*/ 3025 h 10000"/>
                <a:gd name="connsiteX22" fmla="*/ 990724 w 1528999"/>
                <a:gd name="connsiteY22" fmla="*/ 2955 h 10000"/>
                <a:gd name="connsiteX23" fmla="*/ 1010721 w 1528999"/>
                <a:gd name="connsiteY23" fmla="*/ 4389 h 10000"/>
                <a:gd name="connsiteX24" fmla="*/ 1528999 w 1528999"/>
                <a:gd name="connsiteY24" fmla="*/ 4937 h 10000"/>
                <a:gd name="connsiteX25" fmla="*/ 1020721 w 1528999"/>
                <a:gd name="connsiteY25" fmla="*/ 5476 h 10000"/>
                <a:gd name="connsiteX26" fmla="*/ 980726 w 1528999"/>
                <a:gd name="connsiteY26" fmla="*/ 6824 h 10000"/>
                <a:gd name="connsiteX27" fmla="*/ 490779 w 1528999"/>
                <a:gd name="connsiteY27" fmla="*/ 6042 h 10000"/>
                <a:gd name="connsiteX28" fmla="*/ 0 w 1528999"/>
                <a:gd name="connsiteY28" fmla="*/ 6623 h 10000"/>
                <a:gd name="connsiteX29" fmla="*/ 10831 w 1528999"/>
                <a:gd name="connsiteY29" fmla="*/ 7737 h 10000"/>
                <a:gd name="connsiteX30" fmla="*/ 451617 w 1528999"/>
                <a:gd name="connsiteY30" fmla="*/ 8236 h 10000"/>
                <a:gd name="connsiteX31" fmla="*/ 20831 w 1528999"/>
                <a:gd name="connsiteY31" fmla="*/ 8759 h 10000"/>
                <a:gd name="connsiteX32" fmla="*/ 12500 w 1528999"/>
                <a:gd name="connsiteY3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52773 w 1528999"/>
                <a:gd name="connsiteY21" fmla="*/ 3025 h 10000"/>
                <a:gd name="connsiteX22" fmla="*/ 838396 w 1528999"/>
                <a:gd name="connsiteY22" fmla="*/ 3213 h 10000"/>
                <a:gd name="connsiteX23" fmla="*/ 990724 w 1528999"/>
                <a:gd name="connsiteY23" fmla="*/ 2955 h 10000"/>
                <a:gd name="connsiteX24" fmla="*/ 1010721 w 1528999"/>
                <a:gd name="connsiteY24" fmla="*/ 4389 h 10000"/>
                <a:gd name="connsiteX25" fmla="*/ 1528999 w 1528999"/>
                <a:gd name="connsiteY25" fmla="*/ 4937 h 10000"/>
                <a:gd name="connsiteX26" fmla="*/ 1020721 w 1528999"/>
                <a:gd name="connsiteY26" fmla="*/ 5476 h 10000"/>
                <a:gd name="connsiteX27" fmla="*/ 980726 w 1528999"/>
                <a:gd name="connsiteY27" fmla="*/ 6824 h 10000"/>
                <a:gd name="connsiteX28" fmla="*/ 490779 w 1528999"/>
                <a:gd name="connsiteY28" fmla="*/ 6042 h 10000"/>
                <a:gd name="connsiteX29" fmla="*/ 0 w 1528999"/>
                <a:gd name="connsiteY29" fmla="*/ 6623 h 10000"/>
                <a:gd name="connsiteX30" fmla="*/ 10831 w 1528999"/>
                <a:gd name="connsiteY30" fmla="*/ 7737 h 10000"/>
                <a:gd name="connsiteX31" fmla="*/ 451617 w 1528999"/>
                <a:gd name="connsiteY31" fmla="*/ 8236 h 10000"/>
                <a:gd name="connsiteX32" fmla="*/ 20831 w 1528999"/>
                <a:gd name="connsiteY32" fmla="*/ 8759 h 10000"/>
                <a:gd name="connsiteX33" fmla="*/ 12500 w 1528999"/>
                <a:gd name="connsiteY3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0721 w 1528999"/>
                <a:gd name="connsiteY25" fmla="*/ 4389 h 10000"/>
                <a:gd name="connsiteX26" fmla="*/ 1528999 w 1528999"/>
                <a:gd name="connsiteY26" fmla="*/ 4937 h 10000"/>
                <a:gd name="connsiteX27" fmla="*/ 1020721 w 1528999"/>
                <a:gd name="connsiteY27" fmla="*/ 5476 h 10000"/>
                <a:gd name="connsiteX28" fmla="*/ 980726 w 1528999"/>
                <a:gd name="connsiteY28" fmla="*/ 6824 h 10000"/>
                <a:gd name="connsiteX29" fmla="*/ 490779 w 1528999"/>
                <a:gd name="connsiteY29" fmla="*/ 6042 h 10000"/>
                <a:gd name="connsiteX30" fmla="*/ 0 w 1528999"/>
                <a:gd name="connsiteY30" fmla="*/ 6623 h 10000"/>
                <a:gd name="connsiteX31" fmla="*/ 10831 w 1528999"/>
                <a:gd name="connsiteY31" fmla="*/ 7737 h 10000"/>
                <a:gd name="connsiteX32" fmla="*/ 451617 w 1528999"/>
                <a:gd name="connsiteY32" fmla="*/ 8236 h 10000"/>
                <a:gd name="connsiteX33" fmla="*/ 20831 w 1528999"/>
                <a:gd name="connsiteY33" fmla="*/ 8759 h 10000"/>
                <a:gd name="connsiteX34" fmla="*/ 12500 w 1528999"/>
                <a:gd name="connsiteY3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234393 w 1528999"/>
                <a:gd name="connsiteY25" fmla="*/ 3616 h 10000"/>
                <a:gd name="connsiteX26" fmla="*/ 1010721 w 1528999"/>
                <a:gd name="connsiteY26" fmla="*/ 4389 h 10000"/>
                <a:gd name="connsiteX27" fmla="*/ 1528999 w 1528999"/>
                <a:gd name="connsiteY27" fmla="*/ 4937 h 10000"/>
                <a:gd name="connsiteX28" fmla="*/ 1020721 w 1528999"/>
                <a:gd name="connsiteY28" fmla="*/ 5476 h 10000"/>
                <a:gd name="connsiteX29" fmla="*/ 980726 w 1528999"/>
                <a:gd name="connsiteY29" fmla="*/ 6824 h 10000"/>
                <a:gd name="connsiteX30" fmla="*/ 490779 w 1528999"/>
                <a:gd name="connsiteY30" fmla="*/ 6042 h 10000"/>
                <a:gd name="connsiteX31" fmla="*/ 0 w 1528999"/>
                <a:gd name="connsiteY31" fmla="*/ 6623 h 10000"/>
                <a:gd name="connsiteX32" fmla="*/ 10831 w 1528999"/>
                <a:gd name="connsiteY32" fmla="*/ 7737 h 10000"/>
                <a:gd name="connsiteX33" fmla="*/ 451617 w 1528999"/>
                <a:gd name="connsiteY33" fmla="*/ 8236 h 10000"/>
                <a:gd name="connsiteX34" fmla="*/ 20831 w 1528999"/>
                <a:gd name="connsiteY34" fmla="*/ 8759 h 10000"/>
                <a:gd name="connsiteX35" fmla="*/ 12500 w 1528999"/>
                <a:gd name="connsiteY3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10721 w 1528999"/>
                <a:gd name="connsiteY27" fmla="*/ 4389 h 10000"/>
                <a:gd name="connsiteX28" fmla="*/ 1528999 w 1528999"/>
                <a:gd name="connsiteY28" fmla="*/ 4937 h 10000"/>
                <a:gd name="connsiteX29" fmla="*/ 1020721 w 1528999"/>
                <a:gd name="connsiteY29" fmla="*/ 5476 h 10000"/>
                <a:gd name="connsiteX30" fmla="*/ 980726 w 1528999"/>
                <a:gd name="connsiteY30" fmla="*/ 6824 h 10000"/>
                <a:gd name="connsiteX31" fmla="*/ 490779 w 1528999"/>
                <a:gd name="connsiteY31" fmla="*/ 6042 h 10000"/>
                <a:gd name="connsiteX32" fmla="*/ 0 w 1528999"/>
                <a:gd name="connsiteY32" fmla="*/ 6623 h 10000"/>
                <a:gd name="connsiteX33" fmla="*/ 10831 w 1528999"/>
                <a:gd name="connsiteY33" fmla="*/ 7737 h 10000"/>
                <a:gd name="connsiteX34" fmla="*/ 451617 w 1528999"/>
                <a:gd name="connsiteY34" fmla="*/ 8236 h 10000"/>
                <a:gd name="connsiteX35" fmla="*/ 20831 w 1528999"/>
                <a:gd name="connsiteY35" fmla="*/ 8759 h 10000"/>
                <a:gd name="connsiteX36" fmla="*/ 12500 w 1528999"/>
                <a:gd name="connsiteY3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528999 w 1528999"/>
                <a:gd name="connsiteY29" fmla="*/ 4937 h 10000"/>
                <a:gd name="connsiteX30" fmla="*/ 1020721 w 1528999"/>
                <a:gd name="connsiteY30" fmla="*/ 5476 h 10000"/>
                <a:gd name="connsiteX31" fmla="*/ 980726 w 1528999"/>
                <a:gd name="connsiteY31" fmla="*/ 6824 h 10000"/>
                <a:gd name="connsiteX32" fmla="*/ 490779 w 1528999"/>
                <a:gd name="connsiteY32" fmla="*/ 6042 h 10000"/>
                <a:gd name="connsiteX33" fmla="*/ 0 w 1528999"/>
                <a:gd name="connsiteY33" fmla="*/ 6623 h 10000"/>
                <a:gd name="connsiteX34" fmla="*/ 10831 w 1528999"/>
                <a:gd name="connsiteY34" fmla="*/ 7737 h 10000"/>
                <a:gd name="connsiteX35" fmla="*/ 451617 w 1528999"/>
                <a:gd name="connsiteY35" fmla="*/ 8236 h 10000"/>
                <a:gd name="connsiteX36" fmla="*/ 20831 w 1528999"/>
                <a:gd name="connsiteY36" fmla="*/ 8759 h 10000"/>
                <a:gd name="connsiteX37" fmla="*/ 12500 w 1528999"/>
                <a:gd name="connsiteY3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382892 w 1528999"/>
                <a:gd name="connsiteY29" fmla="*/ 4249 h 10000"/>
                <a:gd name="connsiteX30" fmla="*/ 1528999 w 1528999"/>
                <a:gd name="connsiteY30" fmla="*/ 4937 h 10000"/>
                <a:gd name="connsiteX31" fmla="*/ 1020721 w 1528999"/>
                <a:gd name="connsiteY31" fmla="*/ 5476 h 10000"/>
                <a:gd name="connsiteX32" fmla="*/ 980726 w 1528999"/>
                <a:gd name="connsiteY32" fmla="*/ 6824 h 10000"/>
                <a:gd name="connsiteX33" fmla="*/ 490779 w 1528999"/>
                <a:gd name="connsiteY33" fmla="*/ 6042 h 10000"/>
                <a:gd name="connsiteX34" fmla="*/ 0 w 1528999"/>
                <a:gd name="connsiteY34" fmla="*/ 6623 h 10000"/>
                <a:gd name="connsiteX35" fmla="*/ 10831 w 1528999"/>
                <a:gd name="connsiteY35" fmla="*/ 7737 h 10000"/>
                <a:gd name="connsiteX36" fmla="*/ 451617 w 1528999"/>
                <a:gd name="connsiteY36" fmla="*/ 8236 h 10000"/>
                <a:gd name="connsiteX37" fmla="*/ 20831 w 1528999"/>
                <a:gd name="connsiteY37" fmla="*/ 8759 h 10000"/>
                <a:gd name="connsiteX38" fmla="*/ 12500 w 1528999"/>
                <a:gd name="connsiteY3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382892 w 1528999"/>
                <a:gd name="connsiteY29" fmla="*/ 4249 h 10000"/>
                <a:gd name="connsiteX30" fmla="*/ 1389080 w 1528999"/>
                <a:gd name="connsiteY30" fmla="*/ 4706 h 10000"/>
                <a:gd name="connsiteX31" fmla="*/ 1528999 w 1528999"/>
                <a:gd name="connsiteY31" fmla="*/ 4937 h 10000"/>
                <a:gd name="connsiteX32" fmla="*/ 1020721 w 1528999"/>
                <a:gd name="connsiteY32" fmla="*/ 5476 h 10000"/>
                <a:gd name="connsiteX33" fmla="*/ 980726 w 1528999"/>
                <a:gd name="connsiteY33" fmla="*/ 6824 h 10000"/>
                <a:gd name="connsiteX34" fmla="*/ 490779 w 1528999"/>
                <a:gd name="connsiteY34" fmla="*/ 6042 h 10000"/>
                <a:gd name="connsiteX35" fmla="*/ 0 w 1528999"/>
                <a:gd name="connsiteY35" fmla="*/ 6623 h 10000"/>
                <a:gd name="connsiteX36" fmla="*/ 10831 w 1528999"/>
                <a:gd name="connsiteY36" fmla="*/ 7737 h 10000"/>
                <a:gd name="connsiteX37" fmla="*/ 451617 w 1528999"/>
                <a:gd name="connsiteY37" fmla="*/ 8236 h 10000"/>
                <a:gd name="connsiteX38" fmla="*/ 20831 w 1528999"/>
                <a:gd name="connsiteY38" fmla="*/ 8759 h 10000"/>
                <a:gd name="connsiteX39" fmla="*/ 12500 w 1528999"/>
                <a:gd name="connsiteY3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020721 w 1528999"/>
                <a:gd name="connsiteY33" fmla="*/ 5476 h 10000"/>
                <a:gd name="connsiteX34" fmla="*/ 980726 w 1528999"/>
                <a:gd name="connsiteY34" fmla="*/ 6824 h 10000"/>
                <a:gd name="connsiteX35" fmla="*/ 490779 w 1528999"/>
                <a:gd name="connsiteY35" fmla="*/ 6042 h 10000"/>
                <a:gd name="connsiteX36" fmla="*/ 0 w 1528999"/>
                <a:gd name="connsiteY36" fmla="*/ 6623 h 10000"/>
                <a:gd name="connsiteX37" fmla="*/ 10831 w 1528999"/>
                <a:gd name="connsiteY37" fmla="*/ 7737 h 10000"/>
                <a:gd name="connsiteX38" fmla="*/ 451617 w 1528999"/>
                <a:gd name="connsiteY38" fmla="*/ 8236 h 10000"/>
                <a:gd name="connsiteX39" fmla="*/ 20831 w 1528999"/>
                <a:gd name="connsiteY39" fmla="*/ 8759 h 10000"/>
                <a:gd name="connsiteX40" fmla="*/ 12500 w 1528999"/>
                <a:gd name="connsiteY4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89080 w 1528999"/>
                <a:gd name="connsiteY33" fmla="*/ 5581 h 10000"/>
                <a:gd name="connsiteX34" fmla="*/ 1020721 w 1528999"/>
                <a:gd name="connsiteY34" fmla="*/ 5476 h 10000"/>
                <a:gd name="connsiteX35" fmla="*/ 980726 w 1528999"/>
                <a:gd name="connsiteY35" fmla="*/ 6824 h 10000"/>
                <a:gd name="connsiteX36" fmla="*/ 490779 w 1528999"/>
                <a:gd name="connsiteY36" fmla="*/ 6042 h 10000"/>
                <a:gd name="connsiteX37" fmla="*/ 0 w 1528999"/>
                <a:gd name="connsiteY37" fmla="*/ 6623 h 10000"/>
                <a:gd name="connsiteX38" fmla="*/ 10831 w 1528999"/>
                <a:gd name="connsiteY38" fmla="*/ 7737 h 10000"/>
                <a:gd name="connsiteX39" fmla="*/ 451617 w 1528999"/>
                <a:gd name="connsiteY39" fmla="*/ 8236 h 10000"/>
                <a:gd name="connsiteX40" fmla="*/ 20831 w 1528999"/>
                <a:gd name="connsiteY40" fmla="*/ 8759 h 10000"/>
                <a:gd name="connsiteX41" fmla="*/ 12500 w 1528999"/>
                <a:gd name="connsiteY4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020721 w 1528999"/>
                <a:gd name="connsiteY35" fmla="*/ 5476 h 10000"/>
                <a:gd name="connsiteX36" fmla="*/ 980726 w 1528999"/>
                <a:gd name="connsiteY36" fmla="*/ 6824 h 10000"/>
                <a:gd name="connsiteX37" fmla="*/ 490779 w 1528999"/>
                <a:gd name="connsiteY37" fmla="*/ 6042 h 10000"/>
                <a:gd name="connsiteX38" fmla="*/ 0 w 1528999"/>
                <a:gd name="connsiteY38" fmla="*/ 6623 h 10000"/>
                <a:gd name="connsiteX39" fmla="*/ 10831 w 1528999"/>
                <a:gd name="connsiteY39" fmla="*/ 7737 h 10000"/>
                <a:gd name="connsiteX40" fmla="*/ 451617 w 1528999"/>
                <a:gd name="connsiteY40" fmla="*/ 8236 h 10000"/>
                <a:gd name="connsiteX41" fmla="*/ 20831 w 1528999"/>
                <a:gd name="connsiteY41" fmla="*/ 8759 h 10000"/>
                <a:gd name="connsiteX42" fmla="*/ 12500 w 1528999"/>
                <a:gd name="connsiteY4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980726 w 1528999"/>
                <a:gd name="connsiteY37" fmla="*/ 6824 h 10000"/>
                <a:gd name="connsiteX38" fmla="*/ 490779 w 1528999"/>
                <a:gd name="connsiteY38" fmla="*/ 6042 h 10000"/>
                <a:gd name="connsiteX39" fmla="*/ 0 w 1528999"/>
                <a:gd name="connsiteY39" fmla="*/ 6623 h 10000"/>
                <a:gd name="connsiteX40" fmla="*/ 10831 w 1528999"/>
                <a:gd name="connsiteY40" fmla="*/ 7737 h 10000"/>
                <a:gd name="connsiteX41" fmla="*/ 451617 w 1528999"/>
                <a:gd name="connsiteY41" fmla="*/ 8236 h 10000"/>
                <a:gd name="connsiteX42" fmla="*/ 20831 w 1528999"/>
                <a:gd name="connsiteY42" fmla="*/ 8759 h 10000"/>
                <a:gd name="connsiteX43" fmla="*/ 12500 w 1528999"/>
                <a:gd name="connsiteY4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240581 w 1528999"/>
                <a:gd name="connsiteY37" fmla="*/ 6159 h 10000"/>
                <a:gd name="connsiteX38" fmla="*/ 980726 w 1528999"/>
                <a:gd name="connsiteY38" fmla="*/ 6824 h 10000"/>
                <a:gd name="connsiteX39" fmla="*/ 490779 w 1528999"/>
                <a:gd name="connsiteY39" fmla="*/ 6042 h 10000"/>
                <a:gd name="connsiteX40" fmla="*/ 0 w 1528999"/>
                <a:gd name="connsiteY40" fmla="*/ 6623 h 10000"/>
                <a:gd name="connsiteX41" fmla="*/ 10831 w 1528999"/>
                <a:gd name="connsiteY41" fmla="*/ 7737 h 10000"/>
                <a:gd name="connsiteX42" fmla="*/ 451617 w 1528999"/>
                <a:gd name="connsiteY42" fmla="*/ 8236 h 10000"/>
                <a:gd name="connsiteX43" fmla="*/ 20831 w 1528999"/>
                <a:gd name="connsiteY43" fmla="*/ 8759 h 10000"/>
                <a:gd name="connsiteX44" fmla="*/ 12500 w 1528999"/>
                <a:gd name="connsiteY4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980726 w 1528999"/>
                <a:gd name="connsiteY39" fmla="*/ 6824 h 10000"/>
                <a:gd name="connsiteX40" fmla="*/ 490779 w 1528999"/>
                <a:gd name="connsiteY40" fmla="*/ 6042 h 10000"/>
                <a:gd name="connsiteX41" fmla="*/ 0 w 1528999"/>
                <a:gd name="connsiteY41" fmla="*/ 6623 h 10000"/>
                <a:gd name="connsiteX42" fmla="*/ 10831 w 1528999"/>
                <a:gd name="connsiteY42" fmla="*/ 7737 h 10000"/>
                <a:gd name="connsiteX43" fmla="*/ 451617 w 1528999"/>
                <a:gd name="connsiteY43" fmla="*/ 8236 h 10000"/>
                <a:gd name="connsiteX44" fmla="*/ 20831 w 1528999"/>
                <a:gd name="connsiteY44" fmla="*/ 8759 h 10000"/>
                <a:gd name="connsiteX45" fmla="*/ 12500 w 1528999"/>
                <a:gd name="connsiteY4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490779 w 1528999"/>
                <a:gd name="connsiteY41" fmla="*/ 6042 h 10000"/>
                <a:gd name="connsiteX42" fmla="*/ 0 w 1528999"/>
                <a:gd name="connsiteY42" fmla="*/ 6623 h 10000"/>
                <a:gd name="connsiteX43" fmla="*/ 10831 w 1528999"/>
                <a:gd name="connsiteY43" fmla="*/ 7737 h 10000"/>
                <a:gd name="connsiteX44" fmla="*/ 451617 w 1528999"/>
                <a:gd name="connsiteY44" fmla="*/ 8236 h 10000"/>
                <a:gd name="connsiteX45" fmla="*/ 20831 w 1528999"/>
                <a:gd name="connsiteY45" fmla="*/ 8759 h 10000"/>
                <a:gd name="connsiteX46" fmla="*/ 12500 w 1528999"/>
                <a:gd name="connsiteY4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658961 w 1528999"/>
                <a:gd name="connsiteY41" fmla="*/ 6791 h 10000"/>
                <a:gd name="connsiteX42" fmla="*/ 490779 w 1528999"/>
                <a:gd name="connsiteY42" fmla="*/ 6042 h 10000"/>
                <a:gd name="connsiteX43" fmla="*/ 0 w 1528999"/>
                <a:gd name="connsiteY43" fmla="*/ 6623 h 10000"/>
                <a:gd name="connsiteX44" fmla="*/ 10831 w 1528999"/>
                <a:gd name="connsiteY44" fmla="*/ 7737 h 10000"/>
                <a:gd name="connsiteX45" fmla="*/ 451617 w 1528999"/>
                <a:gd name="connsiteY45" fmla="*/ 8236 h 10000"/>
                <a:gd name="connsiteX46" fmla="*/ 20831 w 1528999"/>
                <a:gd name="connsiteY46" fmla="*/ 8759 h 10000"/>
                <a:gd name="connsiteX47" fmla="*/ 12500 w 1528999"/>
                <a:gd name="connsiteY4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490779 w 1528999"/>
                <a:gd name="connsiteY43" fmla="*/ 6042 h 10000"/>
                <a:gd name="connsiteX44" fmla="*/ 0 w 1528999"/>
                <a:gd name="connsiteY44" fmla="*/ 6623 h 10000"/>
                <a:gd name="connsiteX45" fmla="*/ 10831 w 1528999"/>
                <a:gd name="connsiteY45" fmla="*/ 7737 h 10000"/>
                <a:gd name="connsiteX46" fmla="*/ 451617 w 1528999"/>
                <a:gd name="connsiteY46" fmla="*/ 8236 h 10000"/>
                <a:gd name="connsiteX47" fmla="*/ 20831 w 1528999"/>
                <a:gd name="connsiteY47" fmla="*/ 8759 h 10000"/>
                <a:gd name="connsiteX48" fmla="*/ 12500 w 1528999"/>
                <a:gd name="connsiteY4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0 w 1528999"/>
                <a:gd name="connsiteY45" fmla="*/ 6623 h 10000"/>
                <a:gd name="connsiteX46" fmla="*/ 10831 w 1528999"/>
                <a:gd name="connsiteY46" fmla="*/ 7737 h 10000"/>
                <a:gd name="connsiteX47" fmla="*/ 451617 w 1528999"/>
                <a:gd name="connsiteY47" fmla="*/ 8236 h 10000"/>
                <a:gd name="connsiteX48" fmla="*/ 20831 w 1528999"/>
                <a:gd name="connsiteY48" fmla="*/ 8759 h 10000"/>
                <a:gd name="connsiteX49" fmla="*/ 12500 w 1528999"/>
                <a:gd name="connsiteY4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55776 w 1528999"/>
                <a:gd name="connsiteY45" fmla="*/ 6657 h 10000"/>
                <a:gd name="connsiteX46" fmla="*/ 0 w 1528999"/>
                <a:gd name="connsiteY46" fmla="*/ 6623 h 10000"/>
                <a:gd name="connsiteX47" fmla="*/ 10831 w 1528999"/>
                <a:gd name="connsiteY47" fmla="*/ 7737 h 10000"/>
                <a:gd name="connsiteX48" fmla="*/ 451617 w 1528999"/>
                <a:gd name="connsiteY48" fmla="*/ 8236 h 10000"/>
                <a:gd name="connsiteX49" fmla="*/ 20831 w 1528999"/>
                <a:gd name="connsiteY49" fmla="*/ 8759 h 10000"/>
                <a:gd name="connsiteX50" fmla="*/ 12500 w 1528999"/>
                <a:gd name="connsiteY5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0 w 1528999"/>
                <a:gd name="connsiteY47" fmla="*/ 6623 h 10000"/>
                <a:gd name="connsiteX48" fmla="*/ 10831 w 1528999"/>
                <a:gd name="connsiteY48" fmla="*/ 7737 h 10000"/>
                <a:gd name="connsiteX49" fmla="*/ 451617 w 1528999"/>
                <a:gd name="connsiteY49" fmla="*/ 8236 h 10000"/>
                <a:gd name="connsiteX50" fmla="*/ 20831 w 1528999"/>
                <a:gd name="connsiteY50" fmla="*/ 8759 h 10000"/>
                <a:gd name="connsiteX51" fmla="*/ 12500 w 1528999"/>
                <a:gd name="connsiteY5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0831 w 1528999"/>
                <a:gd name="connsiteY49" fmla="*/ 7737 h 10000"/>
                <a:gd name="connsiteX50" fmla="*/ 451617 w 1528999"/>
                <a:gd name="connsiteY50" fmla="*/ 8236 h 10000"/>
                <a:gd name="connsiteX51" fmla="*/ 20831 w 1528999"/>
                <a:gd name="connsiteY51" fmla="*/ 8759 h 10000"/>
                <a:gd name="connsiteX52" fmla="*/ 12500 w 1528999"/>
                <a:gd name="connsiteY5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201091 w 1528999"/>
                <a:gd name="connsiteY49" fmla="*/ 7154 h 10000"/>
                <a:gd name="connsiteX50" fmla="*/ 10831 w 1528999"/>
                <a:gd name="connsiteY50" fmla="*/ 7737 h 10000"/>
                <a:gd name="connsiteX51" fmla="*/ 451617 w 1528999"/>
                <a:gd name="connsiteY51" fmla="*/ 8236 h 10000"/>
                <a:gd name="connsiteX52" fmla="*/ 20831 w 1528999"/>
                <a:gd name="connsiteY52" fmla="*/ 8759 h 10000"/>
                <a:gd name="connsiteX53" fmla="*/ 12500 w 1528999"/>
                <a:gd name="connsiteY5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10831 w 1528999"/>
                <a:gd name="connsiteY51" fmla="*/ 7737 h 10000"/>
                <a:gd name="connsiteX52" fmla="*/ 451617 w 1528999"/>
                <a:gd name="connsiteY52" fmla="*/ 8236 h 10000"/>
                <a:gd name="connsiteX53" fmla="*/ 20831 w 1528999"/>
                <a:gd name="connsiteY53" fmla="*/ 8759 h 10000"/>
                <a:gd name="connsiteX54" fmla="*/ 12500 w 1528999"/>
                <a:gd name="connsiteY5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451617 w 1528999"/>
                <a:gd name="connsiteY53" fmla="*/ 8236 h 10000"/>
                <a:gd name="connsiteX54" fmla="*/ 20831 w 1528999"/>
                <a:gd name="connsiteY54" fmla="*/ 8759 h 10000"/>
                <a:gd name="connsiteX55" fmla="*/ 12500 w 1528999"/>
                <a:gd name="connsiteY5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343402 w 1528999"/>
                <a:gd name="connsiteY53" fmla="*/ 7585 h 10000"/>
                <a:gd name="connsiteX54" fmla="*/ 451617 w 1528999"/>
                <a:gd name="connsiteY54" fmla="*/ 8236 h 10000"/>
                <a:gd name="connsiteX55" fmla="*/ 20831 w 1528999"/>
                <a:gd name="connsiteY55" fmla="*/ 8759 h 10000"/>
                <a:gd name="connsiteX56" fmla="*/ 12500 w 1528999"/>
                <a:gd name="connsiteY5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94 h 10000"/>
                <a:gd name="connsiteX54" fmla="*/ 343402 w 1528999"/>
                <a:gd name="connsiteY54" fmla="*/ 7585 h 10000"/>
                <a:gd name="connsiteX55" fmla="*/ 451617 w 1528999"/>
                <a:gd name="connsiteY55" fmla="*/ 8236 h 10000"/>
                <a:gd name="connsiteX56" fmla="*/ 20831 w 1528999"/>
                <a:gd name="connsiteY56" fmla="*/ 8759 h 10000"/>
                <a:gd name="connsiteX57" fmla="*/ 12500 w 1528999"/>
                <a:gd name="connsiteY5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94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20831 w 1528999"/>
                <a:gd name="connsiteY57" fmla="*/ 8759 h 10000"/>
                <a:gd name="connsiteX58" fmla="*/ 12500 w 1528999"/>
                <a:gd name="connsiteY5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20831 w 1528999"/>
                <a:gd name="connsiteY57" fmla="*/ 8759 h 10000"/>
                <a:gd name="connsiteX58" fmla="*/ 12500 w 1528999"/>
                <a:gd name="connsiteY5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43402 w 1528999"/>
                <a:gd name="connsiteY57" fmla="*/ 8903 h 10000"/>
                <a:gd name="connsiteX58" fmla="*/ 20831 w 1528999"/>
                <a:gd name="connsiteY58" fmla="*/ 8759 h 10000"/>
                <a:gd name="connsiteX59" fmla="*/ 12500 w 1528999"/>
                <a:gd name="connsiteY5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20831 w 1528999"/>
                <a:gd name="connsiteY59" fmla="*/ 8759 h 10000"/>
                <a:gd name="connsiteX60" fmla="*/ 12500 w 1528999"/>
                <a:gd name="connsiteY6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12500 w 1528999"/>
                <a:gd name="connsiteY6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176341 w 1528999"/>
                <a:gd name="connsiteY61" fmla="*/ 9374 h 10000"/>
                <a:gd name="connsiteX62" fmla="*/ 12500 w 1528999"/>
                <a:gd name="connsiteY6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21655 w 1528999"/>
                <a:gd name="connsiteY61" fmla="*/ 9132 h 10000"/>
                <a:gd name="connsiteX62" fmla="*/ 176341 w 1528999"/>
                <a:gd name="connsiteY62" fmla="*/ 9374 h 10000"/>
                <a:gd name="connsiteX63" fmla="*/ 12500 w 1528999"/>
                <a:gd name="connsiteY6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21655 w 1528999"/>
                <a:gd name="connsiteY61" fmla="*/ 9132 h 10000"/>
                <a:gd name="connsiteX62" fmla="*/ 176341 w 1528999"/>
                <a:gd name="connsiteY62" fmla="*/ 9374 h 10000"/>
                <a:gd name="connsiteX63" fmla="*/ 15467 w 1528999"/>
                <a:gd name="connsiteY63" fmla="*/ 9562 h 10000"/>
                <a:gd name="connsiteX64" fmla="*/ 12500 w 1528999"/>
                <a:gd name="connsiteY6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528999" h="10000">
                  <a:moveTo>
                    <a:pt x="2500" y="0"/>
                  </a:moveTo>
                  <a:lnTo>
                    <a:pt x="15467" y="267"/>
                  </a:lnTo>
                  <a:lnTo>
                    <a:pt x="185622" y="430"/>
                  </a:lnTo>
                  <a:lnTo>
                    <a:pt x="15467" y="630"/>
                  </a:lnTo>
                  <a:lnTo>
                    <a:pt x="21896" y="1004"/>
                  </a:lnTo>
                  <a:lnTo>
                    <a:pt x="157779" y="1155"/>
                  </a:lnTo>
                  <a:lnTo>
                    <a:pt x="337214" y="886"/>
                  </a:lnTo>
                  <a:lnTo>
                    <a:pt x="355776" y="1356"/>
                  </a:lnTo>
                  <a:lnTo>
                    <a:pt x="471614" y="1455"/>
                  </a:lnTo>
                  <a:lnTo>
                    <a:pt x="331026" y="1747"/>
                  </a:lnTo>
                  <a:lnTo>
                    <a:pt x="343402" y="2204"/>
                  </a:lnTo>
                  <a:lnTo>
                    <a:pt x="176341" y="1948"/>
                  </a:lnTo>
                  <a:lnTo>
                    <a:pt x="5832" y="2133"/>
                  </a:lnTo>
                  <a:lnTo>
                    <a:pt x="15467" y="2446"/>
                  </a:lnTo>
                  <a:lnTo>
                    <a:pt x="182529" y="2675"/>
                  </a:lnTo>
                  <a:lnTo>
                    <a:pt x="9280" y="2877"/>
                  </a:lnTo>
                  <a:lnTo>
                    <a:pt x="1666" y="3205"/>
                  </a:lnTo>
                  <a:lnTo>
                    <a:pt x="170153" y="3374"/>
                  </a:lnTo>
                  <a:lnTo>
                    <a:pt x="337214" y="3146"/>
                  </a:lnTo>
                  <a:lnTo>
                    <a:pt x="355776" y="3563"/>
                  </a:lnTo>
                  <a:lnTo>
                    <a:pt x="500778" y="3737"/>
                  </a:lnTo>
                  <a:lnTo>
                    <a:pt x="671337" y="3509"/>
                  </a:lnTo>
                  <a:lnTo>
                    <a:pt x="652773" y="3025"/>
                  </a:lnTo>
                  <a:lnTo>
                    <a:pt x="838396" y="3213"/>
                  </a:lnTo>
                  <a:lnTo>
                    <a:pt x="990724" y="2955"/>
                  </a:lnTo>
                  <a:lnTo>
                    <a:pt x="1017833" y="3442"/>
                  </a:lnTo>
                  <a:lnTo>
                    <a:pt x="1234393" y="3616"/>
                  </a:lnTo>
                  <a:lnTo>
                    <a:pt x="1024020" y="3912"/>
                  </a:lnTo>
                  <a:lnTo>
                    <a:pt x="1010721" y="4389"/>
                  </a:lnTo>
                  <a:lnTo>
                    <a:pt x="1197269" y="4572"/>
                  </a:lnTo>
                  <a:lnTo>
                    <a:pt x="1382892" y="4249"/>
                  </a:lnTo>
                  <a:lnTo>
                    <a:pt x="1389080" y="4706"/>
                  </a:lnTo>
                  <a:lnTo>
                    <a:pt x="1528999" y="4937"/>
                  </a:lnTo>
                  <a:lnTo>
                    <a:pt x="1358142" y="5150"/>
                  </a:lnTo>
                  <a:lnTo>
                    <a:pt x="1389080" y="5581"/>
                  </a:lnTo>
                  <a:lnTo>
                    <a:pt x="1191081" y="5231"/>
                  </a:lnTo>
                  <a:lnTo>
                    <a:pt x="1020721" y="5476"/>
                  </a:lnTo>
                  <a:lnTo>
                    <a:pt x="1030207" y="5957"/>
                  </a:lnTo>
                  <a:lnTo>
                    <a:pt x="1240581" y="6159"/>
                  </a:lnTo>
                  <a:lnTo>
                    <a:pt x="1011645" y="6388"/>
                  </a:lnTo>
                  <a:lnTo>
                    <a:pt x="980726" y="6824"/>
                  </a:lnTo>
                  <a:lnTo>
                    <a:pt x="838396" y="6563"/>
                  </a:lnTo>
                  <a:lnTo>
                    <a:pt x="658961" y="6791"/>
                  </a:lnTo>
                  <a:lnTo>
                    <a:pt x="658961" y="6307"/>
                  </a:lnTo>
                  <a:lnTo>
                    <a:pt x="490779" y="6042"/>
                  </a:lnTo>
                  <a:lnTo>
                    <a:pt x="343402" y="6253"/>
                  </a:lnTo>
                  <a:lnTo>
                    <a:pt x="355776" y="6657"/>
                  </a:lnTo>
                  <a:lnTo>
                    <a:pt x="182529" y="6361"/>
                  </a:lnTo>
                  <a:lnTo>
                    <a:pt x="0" y="6623"/>
                  </a:lnTo>
                  <a:lnTo>
                    <a:pt x="15467" y="6926"/>
                  </a:lnTo>
                  <a:lnTo>
                    <a:pt x="201091" y="7154"/>
                  </a:lnTo>
                  <a:lnTo>
                    <a:pt x="9280" y="7316"/>
                  </a:lnTo>
                  <a:lnTo>
                    <a:pt x="10831" y="7737"/>
                  </a:lnTo>
                  <a:lnTo>
                    <a:pt x="170153" y="7867"/>
                  </a:lnTo>
                  <a:lnTo>
                    <a:pt x="343402" y="7585"/>
                  </a:lnTo>
                  <a:lnTo>
                    <a:pt x="312464" y="8069"/>
                  </a:lnTo>
                  <a:lnTo>
                    <a:pt x="451617" y="8236"/>
                  </a:lnTo>
                  <a:lnTo>
                    <a:pt x="324840" y="8500"/>
                  </a:lnTo>
                  <a:lnTo>
                    <a:pt x="343402" y="8903"/>
                  </a:lnTo>
                  <a:lnTo>
                    <a:pt x="176341" y="8607"/>
                  </a:lnTo>
                  <a:lnTo>
                    <a:pt x="20831" y="8759"/>
                  </a:lnTo>
                  <a:lnTo>
                    <a:pt x="21655" y="9132"/>
                  </a:lnTo>
                  <a:lnTo>
                    <a:pt x="176341" y="9374"/>
                  </a:lnTo>
                  <a:lnTo>
                    <a:pt x="15467" y="9562"/>
                  </a:lnTo>
                  <a:lnTo>
                    <a:pt x="12500" y="10000"/>
                  </a:lnTo>
                </a:path>
              </a:pathLst>
            </a:custGeom>
            <a:ln w="28575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 rot="16200000">
              <a:off x="1831043" y="-317870"/>
              <a:ext cx="1118616" cy="3364992"/>
            </a:xfrm>
            <a:custGeom>
              <a:avLst/>
              <a:gdLst>
                <a:gd name="connsiteX0" fmla="*/ 0 w 7316"/>
                <a:gd name="connsiteY0" fmla="*/ 0 h 3364992"/>
                <a:gd name="connsiteX1" fmla="*/ 7316 w 7316"/>
                <a:gd name="connsiteY1" fmla="*/ 3364992 h 3364992"/>
                <a:gd name="connsiteX0" fmla="*/ 0 w 1536499"/>
                <a:gd name="connsiteY0" fmla="*/ 0 h 10000"/>
                <a:gd name="connsiteX1" fmla="*/ 1526499 w 1536499"/>
                <a:gd name="connsiteY1" fmla="*/ 4937 h 10000"/>
                <a:gd name="connsiteX2" fmla="*/ 10000 w 1536499"/>
                <a:gd name="connsiteY2" fmla="*/ 10000 h 10000"/>
                <a:gd name="connsiteX0" fmla="*/ 0 w 1526499"/>
                <a:gd name="connsiteY0" fmla="*/ 0 h 10000"/>
                <a:gd name="connsiteX1" fmla="*/ 1526499 w 1526499"/>
                <a:gd name="connsiteY1" fmla="*/ 4937 h 10000"/>
                <a:gd name="connsiteX2" fmla="*/ 10000 w 1526499"/>
                <a:gd name="connsiteY2" fmla="*/ 10000 h 10000"/>
                <a:gd name="connsiteX0" fmla="*/ 834 w 1527333"/>
                <a:gd name="connsiteY0" fmla="*/ 0 h 10000"/>
                <a:gd name="connsiteX1" fmla="*/ 0 w 1527333"/>
                <a:gd name="connsiteY1" fmla="*/ 3205 h 10000"/>
                <a:gd name="connsiteX2" fmla="*/ 1527333 w 1527333"/>
                <a:gd name="connsiteY2" fmla="*/ 4937 h 10000"/>
                <a:gd name="connsiteX3" fmla="*/ 10834 w 1527333"/>
                <a:gd name="connsiteY3" fmla="*/ 10000 h 10000"/>
                <a:gd name="connsiteX0" fmla="*/ 2500 w 1528999"/>
                <a:gd name="connsiteY0" fmla="*/ 0 h 10000"/>
                <a:gd name="connsiteX1" fmla="*/ 1666 w 1528999"/>
                <a:gd name="connsiteY1" fmla="*/ 3205 h 10000"/>
                <a:gd name="connsiteX2" fmla="*/ 1528999 w 1528999"/>
                <a:gd name="connsiteY2" fmla="*/ 4937 h 10000"/>
                <a:gd name="connsiteX3" fmla="*/ 0 w 1528999"/>
                <a:gd name="connsiteY3" fmla="*/ 6623 h 10000"/>
                <a:gd name="connsiteX4" fmla="*/ 12500 w 1528999"/>
                <a:gd name="connsiteY4" fmla="*/ 10000 h 10000"/>
                <a:gd name="connsiteX0" fmla="*/ 2500 w 1528999"/>
                <a:gd name="connsiteY0" fmla="*/ 0 h 10000"/>
                <a:gd name="connsiteX1" fmla="*/ 471614 w 1528999"/>
                <a:gd name="connsiteY1" fmla="*/ 1455 h 10000"/>
                <a:gd name="connsiteX2" fmla="*/ 1666 w 1528999"/>
                <a:gd name="connsiteY2" fmla="*/ 3205 h 10000"/>
                <a:gd name="connsiteX3" fmla="*/ 1528999 w 1528999"/>
                <a:gd name="connsiteY3" fmla="*/ 4937 h 10000"/>
                <a:gd name="connsiteX4" fmla="*/ 0 w 1528999"/>
                <a:gd name="connsiteY4" fmla="*/ 6623 h 10000"/>
                <a:gd name="connsiteX5" fmla="*/ 12500 w 1528999"/>
                <a:gd name="connsiteY5" fmla="*/ 10000 h 10000"/>
                <a:gd name="connsiteX0" fmla="*/ 21665 w 1548164"/>
                <a:gd name="connsiteY0" fmla="*/ 0 h 10000"/>
                <a:gd name="connsiteX1" fmla="*/ 490779 w 1548164"/>
                <a:gd name="connsiteY1" fmla="*/ 1455 h 10000"/>
                <a:gd name="connsiteX2" fmla="*/ 0 w 1548164"/>
                <a:gd name="connsiteY2" fmla="*/ 2129 h 10000"/>
                <a:gd name="connsiteX3" fmla="*/ 20831 w 1548164"/>
                <a:gd name="connsiteY3" fmla="*/ 3205 h 10000"/>
                <a:gd name="connsiteX4" fmla="*/ 1548164 w 1548164"/>
                <a:gd name="connsiteY4" fmla="*/ 4937 h 10000"/>
                <a:gd name="connsiteX5" fmla="*/ 19165 w 1548164"/>
                <a:gd name="connsiteY5" fmla="*/ 6623 h 10000"/>
                <a:gd name="connsiteX6" fmla="*/ 31665 w 1548164"/>
                <a:gd name="connsiteY6" fmla="*/ 10000 h 10000"/>
                <a:gd name="connsiteX0" fmla="*/ 21665 w 1548164"/>
                <a:gd name="connsiteY0" fmla="*/ 0 h 10000"/>
                <a:gd name="connsiteX1" fmla="*/ 22499 w 1548164"/>
                <a:gd name="connsiteY1" fmla="*/ 991 h 10000"/>
                <a:gd name="connsiteX2" fmla="*/ 490779 w 1548164"/>
                <a:gd name="connsiteY2" fmla="*/ 1455 h 10000"/>
                <a:gd name="connsiteX3" fmla="*/ 0 w 1548164"/>
                <a:gd name="connsiteY3" fmla="*/ 2129 h 10000"/>
                <a:gd name="connsiteX4" fmla="*/ 20831 w 1548164"/>
                <a:gd name="connsiteY4" fmla="*/ 3205 h 10000"/>
                <a:gd name="connsiteX5" fmla="*/ 1548164 w 1548164"/>
                <a:gd name="connsiteY5" fmla="*/ 4937 h 10000"/>
                <a:gd name="connsiteX6" fmla="*/ 19165 w 1548164"/>
                <a:gd name="connsiteY6" fmla="*/ 6623 h 10000"/>
                <a:gd name="connsiteX7" fmla="*/ 31665 w 1548164"/>
                <a:gd name="connsiteY7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12500 w 1528999"/>
                <a:gd name="connsiteY7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451617 w 1528999"/>
                <a:gd name="connsiteY7" fmla="*/ 8236 h 10000"/>
                <a:gd name="connsiteX8" fmla="*/ 12500 w 1528999"/>
                <a:gd name="connsiteY8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10831 w 1528999"/>
                <a:gd name="connsiteY7" fmla="*/ 7737 h 10000"/>
                <a:gd name="connsiteX8" fmla="*/ 451617 w 1528999"/>
                <a:gd name="connsiteY8" fmla="*/ 8236 h 10000"/>
                <a:gd name="connsiteX9" fmla="*/ 12500 w 1528999"/>
                <a:gd name="connsiteY9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10831 w 1528999"/>
                <a:gd name="connsiteY7" fmla="*/ 7737 h 10000"/>
                <a:gd name="connsiteX8" fmla="*/ 451617 w 1528999"/>
                <a:gd name="connsiteY8" fmla="*/ 8236 h 10000"/>
                <a:gd name="connsiteX9" fmla="*/ 20831 w 1528999"/>
                <a:gd name="connsiteY9" fmla="*/ 8759 h 10000"/>
                <a:gd name="connsiteX10" fmla="*/ 12500 w 1528999"/>
                <a:gd name="connsiteY10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980726 w 1528999"/>
                <a:gd name="connsiteY6" fmla="*/ 6824 h 10000"/>
                <a:gd name="connsiteX7" fmla="*/ 0 w 1528999"/>
                <a:gd name="connsiteY7" fmla="*/ 6623 h 10000"/>
                <a:gd name="connsiteX8" fmla="*/ 10831 w 1528999"/>
                <a:gd name="connsiteY8" fmla="*/ 7737 h 10000"/>
                <a:gd name="connsiteX9" fmla="*/ 451617 w 1528999"/>
                <a:gd name="connsiteY9" fmla="*/ 8236 h 10000"/>
                <a:gd name="connsiteX10" fmla="*/ 20831 w 1528999"/>
                <a:gd name="connsiteY10" fmla="*/ 8759 h 10000"/>
                <a:gd name="connsiteX11" fmla="*/ 12500 w 1528999"/>
                <a:gd name="connsiteY11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1020721 w 1528999"/>
                <a:gd name="connsiteY6" fmla="*/ 5476 h 10000"/>
                <a:gd name="connsiteX7" fmla="*/ 980726 w 1528999"/>
                <a:gd name="connsiteY7" fmla="*/ 6824 h 10000"/>
                <a:gd name="connsiteX8" fmla="*/ 0 w 1528999"/>
                <a:gd name="connsiteY8" fmla="*/ 6623 h 10000"/>
                <a:gd name="connsiteX9" fmla="*/ 10831 w 1528999"/>
                <a:gd name="connsiteY9" fmla="*/ 7737 h 10000"/>
                <a:gd name="connsiteX10" fmla="*/ 451617 w 1528999"/>
                <a:gd name="connsiteY10" fmla="*/ 8236 h 10000"/>
                <a:gd name="connsiteX11" fmla="*/ 20831 w 1528999"/>
                <a:gd name="connsiteY11" fmla="*/ 8759 h 10000"/>
                <a:gd name="connsiteX12" fmla="*/ 12500 w 1528999"/>
                <a:gd name="connsiteY12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1020721 w 1528999"/>
                <a:gd name="connsiteY6" fmla="*/ 5476 h 10000"/>
                <a:gd name="connsiteX7" fmla="*/ 980726 w 1528999"/>
                <a:gd name="connsiteY7" fmla="*/ 6824 h 10000"/>
                <a:gd name="connsiteX8" fmla="*/ 490779 w 1528999"/>
                <a:gd name="connsiteY8" fmla="*/ 6042 h 10000"/>
                <a:gd name="connsiteX9" fmla="*/ 0 w 1528999"/>
                <a:gd name="connsiteY9" fmla="*/ 6623 h 10000"/>
                <a:gd name="connsiteX10" fmla="*/ 10831 w 1528999"/>
                <a:gd name="connsiteY10" fmla="*/ 7737 h 10000"/>
                <a:gd name="connsiteX11" fmla="*/ 451617 w 1528999"/>
                <a:gd name="connsiteY11" fmla="*/ 8236 h 10000"/>
                <a:gd name="connsiteX12" fmla="*/ 20831 w 1528999"/>
                <a:gd name="connsiteY12" fmla="*/ 8759 h 10000"/>
                <a:gd name="connsiteX13" fmla="*/ 12500 w 1528999"/>
                <a:gd name="connsiteY13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990724 w 1528999"/>
                <a:gd name="connsiteY5" fmla="*/ 2955 h 10000"/>
                <a:gd name="connsiteX6" fmla="*/ 1528999 w 1528999"/>
                <a:gd name="connsiteY6" fmla="*/ 4937 h 10000"/>
                <a:gd name="connsiteX7" fmla="*/ 1020721 w 1528999"/>
                <a:gd name="connsiteY7" fmla="*/ 5476 h 10000"/>
                <a:gd name="connsiteX8" fmla="*/ 980726 w 1528999"/>
                <a:gd name="connsiteY8" fmla="*/ 6824 h 10000"/>
                <a:gd name="connsiteX9" fmla="*/ 490779 w 1528999"/>
                <a:gd name="connsiteY9" fmla="*/ 6042 h 10000"/>
                <a:gd name="connsiteX10" fmla="*/ 0 w 1528999"/>
                <a:gd name="connsiteY10" fmla="*/ 6623 h 10000"/>
                <a:gd name="connsiteX11" fmla="*/ 10831 w 1528999"/>
                <a:gd name="connsiteY11" fmla="*/ 7737 h 10000"/>
                <a:gd name="connsiteX12" fmla="*/ 451617 w 1528999"/>
                <a:gd name="connsiteY12" fmla="*/ 8236 h 10000"/>
                <a:gd name="connsiteX13" fmla="*/ 20831 w 1528999"/>
                <a:gd name="connsiteY13" fmla="*/ 8759 h 10000"/>
                <a:gd name="connsiteX14" fmla="*/ 12500 w 1528999"/>
                <a:gd name="connsiteY14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500778 w 1528999"/>
                <a:gd name="connsiteY5" fmla="*/ 3737 h 10000"/>
                <a:gd name="connsiteX6" fmla="*/ 990724 w 1528999"/>
                <a:gd name="connsiteY6" fmla="*/ 2955 h 10000"/>
                <a:gd name="connsiteX7" fmla="*/ 1528999 w 1528999"/>
                <a:gd name="connsiteY7" fmla="*/ 4937 h 10000"/>
                <a:gd name="connsiteX8" fmla="*/ 1020721 w 1528999"/>
                <a:gd name="connsiteY8" fmla="*/ 5476 h 10000"/>
                <a:gd name="connsiteX9" fmla="*/ 980726 w 1528999"/>
                <a:gd name="connsiteY9" fmla="*/ 6824 h 10000"/>
                <a:gd name="connsiteX10" fmla="*/ 490779 w 1528999"/>
                <a:gd name="connsiteY10" fmla="*/ 6042 h 10000"/>
                <a:gd name="connsiteX11" fmla="*/ 0 w 1528999"/>
                <a:gd name="connsiteY11" fmla="*/ 6623 h 10000"/>
                <a:gd name="connsiteX12" fmla="*/ 10831 w 1528999"/>
                <a:gd name="connsiteY12" fmla="*/ 7737 h 10000"/>
                <a:gd name="connsiteX13" fmla="*/ 451617 w 1528999"/>
                <a:gd name="connsiteY13" fmla="*/ 8236 h 10000"/>
                <a:gd name="connsiteX14" fmla="*/ 20831 w 1528999"/>
                <a:gd name="connsiteY14" fmla="*/ 8759 h 10000"/>
                <a:gd name="connsiteX15" fmla="*/ 12500 w 1528999"/>
                <a:gd name="connsiteY15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500778 w 1528999"/>
                <a:gd name="connsiteY5" fmla="*/ 3737 h 10000"/>
                <a:gd name="connsiteX6" fmla="*/ 990724 w 1528999"/>
                <a:gd name="connsiteY6" fmla="*/ 2955 h 10000"/>
                <a:gd name="connsiteX7" fmla="*/ 1010721 w 1528999"/>
                <a:gd name="connsiteY7" fmla="*/ 4389 h 10000"/>
                <a:gd name="connsiteX8" fmla="*/ 1528999 w 1528999"/>
                <a:gd name="connsiteY8" fmla="*/ 4937 h 10000"/>
                <a:gd name="connsiteX9" fmla="*/ 1020721 w 1528999"/>
                <a:gd name="connsiteY9" fmla="*/ 5476 h 10000"/>
                <a:gd name="connsiteX10" fmla="*/ 980726 w 1528999"/>
                <a:gd name="connsiteY10" fmla="*/ 6824 h 10000"/>
                <a:gd name="connsiteX11" fmla="*/ 490779 w 1528999"/>
                <a:gd name="connsiteY11" fmla="*/ 6042 h 10000"/>
                <a:gd name="connsiteX12" fmla="*/ 0 w 1528999"/>
                <a:gd name="connsiteY12" fmla="*/ 6623 h 10000"/>
                <a:gd name="connsiteX13" fmla="*/ 10831 w 1528999"/>
                <a:gd name="connsiteY13" fmla="*/ 7737 h 10000"/>
                <a:gd name="connsiteX14" fmla="*/ 451617 w 1528999"/>
                <a:gd name="connsiteY14" fmla="*/ 8236 h 10000"/>
                <a:gd name="connsiteX15" fmla="*/ 20831 w 1528999"/>
                <a:gd name="connsiteY15" fmla="*/ 8759 h 10000"/>
                <a:gd name="connsiteX16" fmla="*/ 12500 w 1528999"/>
                <a:gd name="connsiteY16" fmla="*/ 10000 h 10000"/>
                <a:gd name="connsiteX0" fmla="*/ 2500 w 1528999"/>
                <a:gd name="connsiteY0" fmla="*/ 0 h 10000"/>
                <a:gd name="connsiteX1" fmla="*/ 185622 w 1528999"/>
                <a:gd name="connsiteY1" fmla="*/ 430 h 10000"/>
                <a:gd name="connsiteX2" fmla="*/ 3334 w 1528999"/>
                <a:gd name="connsiteY2" fmla="*/ 991 h 10000"/>
                <a:gd name="connsiteX3" fmla="*/ 471614 w 1528999"/>
                <a:gd name="connsiteY3" fmla="*/ 1455 h 10000"/>
                <a:gd name="connsiteX4" fmla="*/ 5832 w 1528999"/>
                <a:gd name="connsiteY4" fmla="*/ 2133 h 10000"/>
                <a:gd name="connsiteX5" fmla="*/ 1666 w 1528999"/>
                <a:gd name="connsiteY5" fmla="*/ 3205 h 10000"/>
                <a:gd name="connsiteX6" fmla="*/ 500778 w 1528999"/>
                <a:gd name="connsiteY6" fmla="*/ 3737 h 10000"/>
                <a:gd name="connsiteX7" fmla="*/ 990724 w 1528999"/>
                <a:gd name="connsiteY7" fmla="*/ 2955 h 10000"/>
                <a:gd name="connsiteX8" fmla="*/ 1010721 w 1528999"/>
                <a:gd name="connsiteY8" fmla="*/ 4389 h 10000"/>
                <a:gd name="connsiteX9" fmla="*/ 1528999 w 1528999"/>
                <a:gd name="connsiteY9" fmla="*/ 4937 h 10000"/>
                <a:gd name="connsiteX10" fmla="*/ 1020721 w 1528999"/>
                <a:gd name="connsiteY10" fmla="*/ 5476 h 10000"/>
                <a:gd name="connsiteX11" fmla="*/ 980726 w 1528999"/>
                <a:gd name="connsiteY11" fmla="*/ 6824 h 10000"/>
                <a:gd name="connsiteX12" fmla="*/ 490779 w 1528999"/>
                <a:gd name="connsiteY12" fmla="*/ 6042 h 10000"/>
                <a:gd name="connsiteX13" fmla="*/ 0 w 1528999"/>
                <a:gd name="connsiteY13" fmla="*/ 6623 h 10000"/>
                <a:gd name="connsiteX14" fmla="*/ 10831 w 1528999"/>
                <a:gd name="connsiteY14" fmla="*/ 7737 h 10000"/>
                <a:gd name="connsiteX15" fmla="*/ 451617 w 1528999"/>
                <a:gd name="connsiteY15" fmla="*/ 8236 h 10000"/>
                <a:gd name="connsiteX16" fmla="*/ 20831 w 1528999"/>
                <a:gd name="connsiteY16" fmla="*/ 8759 h 10000"/>
                <a:gd name="connsiteX17" fmla="*/ 12500 w 1528999"/>
                <a:gd name="connsiteY1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3334 w 1528999"/>
                <a:gd name="connsiteY3" fmla="*/ 991 h 10000"/>
                <a:gd name="connsiteX4" fmla="*/ 471614 w 1528999"/>
                <a:gd name="connsiteY4" fmla="*/ 1455 h 10000"/>
                <a:gd name="connsiteX5" fmla="*/ 5832 w 1528999"/>
                <a:gd name="connsiteY5" fmla="*/ 2133 h 10000"/>
                <a:gd name="connsiteX6" fmla="*/ 1666 w 1528999"/>
                <a:gd name="connsiteY6" fmla="*/ 3205 h 10000"/>
                <a:gd name="connsiteX7" fmla="*/ 500778 w 1528999"/>
                <a:gd name="connsiteY7" fmla="*/ 3737 h 10000"/>
                <a:gd name="connsiteX8" fmla="*/ 990724 w 1528999"/>
                <a:gd name="connsiteY8" fmla="*/ 2955 h 10000"/>
                <a:gd name="connsiteX9" fmla="*/ 1010721 w 1528999"/>
                <a:gd name="connsiteY9" fmla="*/ 4389 h 10000"/>
                <a:gd name="connsiteX10" fmla="*/ 1528999 w 1528999"/>
                <a:gd name="connsiteY10" fmla="*/ 4937 h 10000"/>
                <a:gd name="connsiteX11" fmla="*/ 1020721 w 1528999"/>
                <a:gd name="connsiteY11" fmla="*/ 5476 h 10000"/>
                <a:gd name="connsiteX12" fmla="*/ 980726 w 1528999"/>
                <a:gd name="connsiteY12" fmla="*/ 6824 h 10000"/>
                <a:gd name="connsiteX13" fmla="*/ 490779 w 1528999"/>
                <a:gd name="connsiteY13" fmla="*/ 6042 h 10000"/>
                <a:gd name="connsiteX14" fmla="*/ 0 w 1528999"/>
                <a:gd name="connsiteY14" fmla="*/ 6623 h 10000"/>
                <a:gd name="connsiteX15" fmla="*/ 10831 w 1528999"/>
                <a:gd name="connsiteY15" fmla="*/ 7737 h 10000"/>
                <a:gd name="connsiteX16" fmla="*/ 451617 w 1528999"/>
                <a:gd name="connsiteY16" fmla="*/ 8236 h 10000"/>
                <a:gd name="connsiteX17" fmla="*/ 20831 w 1528999"/>
                <a:gd name="connsiteY17" fmla="*/ 8759 h 10000"/>
                <a:gd name="connsiteX18" fmla="*/ 12500 w 1528999"/>
                <a:gd name="connsiteY1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471614 w 1528999"/>
                <a:gd name="connsiteY5" fmla="*/ 1455 h 10000"/>
                <a:gd name="connsiteX6" fmla="*/ 5832 w 1528999"/>
                <a:gd name="connsiteY6" fmla="*/ 2133 h 10000"/>
                <a:gd name="connsiteX7" fmla="*/ 1666 w 1528999"/>
                <a:gd name="connsiteY7" fmla="*/ 3205 h 10000"/>
                <a:gd name="connsiteX8" fmla="*/ 500778 w 1528999"/>
                <a:gd name="connsiteY8" fmla="*/ 3737 h 10000"/>
                <a:gd name="connsiteX9" fmla="*/ 990724 w 1528999"/>
                <a:gd name="connsiteY9" fmla="*/ 2955 h 10000"/>
                <a:gd name="connsiteX10" fmla="*/ 1010721 w 1528999"/>
                <a:gd name="connsiteY10" fmla="*/ 4389 h 10000"/>
                <a:gd name="connsiteX11" fmla="*/ 1528999 w 1528999"/>
                <a:gd name="connsiteY11" fmla="*/ 4937 h 10000"/>
                <a:gd name="connsiteX12" fmla="*/ 1020721 w 1528999"/>
                <a:gd name="connsiteY12" fmla="*/ 5476 h 10000"/>
                <a:gd name="connsiteX13" fmla="*/ 980726 w 1528999"/>
                <a:gd name="connsiteY13" fmla="*/ 6824 h 10000"/>
                <a:gd name="connsiteX14" fmla="*/ 490779 w 1528999"/>
                <a:gd name="connsiteY14" fmla="*/ 6042 h 10000"/>
                <a:gd name="connsiteX15" fmla="*/ 0 w 1528999"/>
                <a:gd name="connsiteY15" fmla="*/ 6623 h 10000"/>
                <a:gd name="connsiteX16" fmla="*/ 10831 w 1528999"/>
                <a:gd name="connsiteY16" fmla="*/ 7737 h 10000"/>
                <a:gd name="connsiteX17" fmla="*/ 451617 w 1528999"/>
                <a:gd name="connsiteY17" fmla="*/ 8236 h 10000"/>
                <a:gd name="connsiteX18" fmla="*/ 20831 w 1528999"/>
                <a:gd name="connsiteY18" fmla="*/ 8759 h 10000"/>
                <a:gd name="connsiteX19" fmla="*/ 12500 w 1528999"/>
                <a:gd name="connsiteY1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337214 w 1528999"/>
                <a:gd name="connsiteY5" fmla="*/ 886 h 10000"/>
                <a:gd name="connsiteX6" fmla="*/ 471614 w 1528999"/>
                <a:gd name="connsiteY6" fmla="*/ 1455 h 10000"/>
                <a:gd name="connsiteX7" fmla="*/ 5832 w 1528999"/>
                <a:gd name="connsiteY7" fmla="*/ 2133 h 10000"/>
                <a:gd name="connsiteX8" fmla="*/ 1666 w 1528999"/>
                <a:gd name="connsiteY8" fmla="*/ 3205 h 10000"/>
                <a:gd name="connsiteX9" fmla="*/ 500778 w 1528999"/>
                <a:gd name="connsiteY9" fmla="*/ 3737 h 10000"/>
                <a:gd name="connsiteX10" fmla="*/ 990724 w 1528999"/>
                <a:gd name="connsiteY10" fmla="*/ 2955 h 10000"/>
                <a:gd name="connsiteX11" fmla="*/ 1010721 w 1528999"/>
                <a:gd name="connsiteY11" fmla="*/ 4389 h 10000"/>
                <a:gd name="connsiteX12" fmla="*/ 1528999 w 1528999"/>
                <a:gd name="connsiteY12" fmla="*/ 4937 h 10000"/>
                <a:gd name="connsiteX13" fmla="*/ 1020721 w 1528999"/>
                <a:gd name="connsiteY13" fmla="*/ 5476 h 10000"/>
                <a:gd name="connsiteX14" fmla="*/ 980726 w 1528999"/>
                <a:gd name="connsiteY14" fmla="*/ 6824 h 10000"/>
                <a:gd name="connsiteX15" fmla="*/ 490779 w 1528999"/>
                <a:gd name="connsiteY15" fmla="*/ 6042 h 10000"/>
                <a:gd name="connsiteX16" fmla="*/ 0 w 1528999"/>
                <a:gd name="connsiteY16" fmla="*/ 6623 h 10000"/>
                <a:gd name="connsiteX17" fmla="*/ 10831 w 1528999"/>
                <a:gd name="connsiteY17" fmla="*/ 7737 h 10000"/>
                <a:gd name="connsiteX18" fmla="*/ 451617 w 1528999"/>
                <a:gd name="connsiteY18" fmla="*/ 8236 h 10000"/>
                <a:gd name="connsiteX19" fmla="*/ 20831 w 1528999"/>
                <a:gd name="connsiteY19" fmla="*/ 8759 h 10000"/>
                <a:gd name="connsiteX20" fmla="*/ 12500 w 1528999"/>
                <a:gd name="connsiteY2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337214 w 1528999"/>
                <a:gd name="connsiteY5" fmla="*/ 886 h 10000"/>
                <a:gd name="connsiteX6" fmla="*/ 355776 w 1528999"/>
                <a:gd name="connsiteY6" fmla="*/ 1356 h 10000"/>
                <a:gd name="connsiteX7" fmla="*/ 471614 w 1528999"/>
                <a:gd name="connsiteY7" fmla="*/ 1455 h 10000"/>
                <a:gd name="connsiteX8" fmla="*/ 5832 w 1528999"/>
                <a:gd name="connsiteY8" fmla="*/ 2133 h 10000"/>
                <a:gd name="connsiteX9" fmla="*/ 1666 w 1528999"/>
                <a:gd name="connsiteY9" fmla="*/ 3205 h 10000"/>
                <a:gd name="connsiteX10" fmla="*/ 500778 w 1528999"/>
                <a:gd name="connsiteY10" fmla="*/ 3737 h 10000"/>
                <a:gd name="connsiteX11" fmla="*/ 990724 w 1528999"/>
                <a:gd name="connsiteY11" fmla="*/ 2955 h 10000"/>
                <a:gd name="connsiteX12" fmla="*/ 1010721 w 1528999"/>
                <a:gd name="connsiteY12" fmla="*/ 4389 h 10000"/>
                <a:gd name="connsiteX13" fmla="*/ 1528999 w 1528999"/>
                <a:gd name="connsiteY13" fmla="*/ 4937 h 10000"/>
                <a:gd name="connsiteX14" fmla="*/ 1020721 w 1528999"/>
                <a:gd name="connsiteY14" fmla="*/ 5476 h 10000"/>
                <a:gd name="connsiteX15" fmla="*/ 980726 w 1528999"/>
                <a:gd name="connsiteY15" fmla="*/ 6824 h 10000"/>
                <a:gd name="connsiteX16" fmla="*/ 490779 w 1528999"/>
                <a:gd name="connsiteY16" fmla="*/ 6042 h 10000"/>
                <a:gd name="connsiteX17" fmla="*/ 0 w 1528999"/>
                <a:gd name="connsiteY17" fmla="*/ 6623 h 10000"/>
                <a:gd name="connsiteX18" fmla="*/ 10831 w 1528999"/>
                <a:gd name="connsiteY18" fmla="*/ 7737 h 10000"/>
                <a:gd name="connsiteX19" fmla="*/ 451617 w 1528999"/>
                <a:gd name="connsiteY19" fmla="*/ 8236 h 10000"/>
                <a:gd name="connsiteX20" fmla="*/ 20831 w 1528999"/>
                <a:gd name="connsiteY20" fmla="*/ 8759 h 10000"/>
                <a:gd name="connsiteX21" fmla="*/ 12500 w 1528999"/>
                <a:gd name="connsiteY2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5832 w 1528999"/>
                <a:gd name="connsiteY9" fmla="*/ 2133 h 10000"/>
                <a:gd name="connsiteX10" fmla="*/ 1666 w 1528999"/>
                <a:gd name="connsiteY10" fmla="*/ 3205 h 10000"/>
                <a:gd name="connsiteX11" fmla="*/ 500778 w 1528999"/>
                <a:gd name="connsiteY11" fmla="*/ 3737 h 10000"/>
                <a:gd name="connsiteX12" fmla="*/ 990724 w 1528999"/>
                <a:gd name="connsiteY12" fmla="*/ 2955 h 10000"/>
                <a:gd name="connsiteX13" fmla="*/ 1010721 w 1528999"/>
                <a:gd name="connsiteY13" fmla="*/ 4389 h 10000"/>
                <a:gd name="connsiteX14" fmla="*/ 1528999 w 1528999"/>
                <a:gd name="connsiteY14" fmla="*/ 4937 h 10000"/>
                <a:gd name="connsiteX15" fmla="*/ 1020721 w 1528999"/>
                <a:gd name="connsiteY15" fmla="*/ 5476 h 10000"/>
                <a:gd name="connsiteX16" fmla="*/ 980726 w 1528999"/>
                <a:gd name="connsiteY16" fmla="*/ 6824 h 10000"/>
                <a:gd name="connsiteX17" fmla="*/ 490779 w 1528999"/>
                <a:gd name="connsiteY17" fmla="*/ 6042 h 10000"/>
                <a:gd name="connsiteX18" fmla="*/ 0 w 1528999"/>
                <a:gd name="connsiteY18" fmla="*/ 6623 h 10000"/>
                <a:gd name="connsiteX19" fmla="*/ 10831 w 1528999"/>
                <a:gd name="connsiteY19" fmla="*/ 7737 h 10000"/>
                <a:gd name="connsiteX20" fmla="*/ 451617 w 1528999"/>
                <a:gd name="connsiteY20" fmla="*/ 8236 h 10000"/>
                <a:gd name="connsiteX21" fmla="*/ 20831 w 1528999"/>
                <a:gd name="connsiteY21" fmla="*/ 8759 h 10000"/>
                <a:gd name="connsiteX22" fmla="*/ 12500 w 1528999"/>
                <a:gd name="connsiteY2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5832 w 1528999"/>
                <a:gd name="connsiteY9" fmla="*/ 2133 h 10000"/>
                <a:gd name="connsiteX10" fmla="*/ 1666 w 1528999"/>
                <a:gd name="connsiteY10" fmla="*/ 3205 h 10000"/>
                <a:gd name="connsiteX11" fmla="*/ 500778 w 1528999"/>
                <a:gd name="connsiteY11" fmla="*/ 3737 h 10000"/>
                <a:gd name="connsiteX12" fmla="*/ 990724 w 1528999"/>
                <a:gd name="connsiteY12" fmla="*/ 2955 h 10000"/>
                <a:gd name="connsiteX13" fmla="*/ 1010721 w 1528999"/>
                <a:gd name="connsiteY13" fmla="*/ 4389 h 10000"/>
                <a:gd name="connsiteX14" fmla="*/ 1528999 w 1528999"/>
                <a:gd name="connsiteY14" fmla="*/ 4937 h 10000"/>
                <a:gd name="connsiteX15" fmla="*/ 1020721 w 1528999"/>
                <a:gd name="connsiteY15" fmla="*/ 5476 h 10000"/>
                <a:gd name="connsiteX16" fmla="*/ 980726 w 1528999"/>
                <a:gd name="connsiteY16" fmla="*/ 6824 h 10000"/>
                <a:gd name="connsiteX17" fmla="*/ 490779 w 1528999"/>
                <a:gd name="connsiteY17" fmla="*/ 6042 h 10000"/>
                <a:gd name="connsiteX18" fmla="*/ 0 w 1528999"/>
                <a:gd name="connsiteY18" fmla="*/ 6623 h 10000"/>
                <a:gd name="connsiteX19" fmla="*/ 10831 w 1528999"/>
                <a:gd name="connsiteY19" fmla="*/ 7737 h 10000"/>
                <a:gd name="connsiteX20" fmla="*/ 451617 w 1528999"/>
                <a:gd name="connsiteY20" fmla="*/ 8236 h 10000"/>
                <a:gd name="connsiteX21" fmla="*/ 20831 w 1528999"/>
                <a:gd name="connsiteY21" fmla="*/ 8759 h 10000"/>
                <a:gd name="connsiteX22" fmla="*/ 12500 w 1528999"/>
                <a:gd name="connsiteY2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43402 w 1528999"/>
                <a:gd name="connsiteY9" fmla="*/ 2204 h 10000"/>
                <a:gd name="connsiteX10" fmla="*/ 5832 w 1528999"/>
                <a:gd name="connsiteY10" fmla="*/ 2133 h 10000"/>
                <a:gd name="connsiteX11" fmla="*/ 1666 w 1528999"/>
                <a:gd name="connsiteY11" fmla="*/ 3205 h 10000"/>
                <a:gd name="connsiteX12" fmla="*/ 500778 w 1528999"/>
                <a:gd name="connsiteY12" fmla="*/ 3737 h 10000"/>
                <a:gd name="connsiteX13" fmla="*/ 990724 w 1528999"/>
                <a:gd name="connsiteY13" fmla="*/ 2955 h 10000"/>
                <a:gd name="connsiteX14" fmla="*/ 1010721 w 1528999"/>
                <a:gd name="connsiteY14" fmla="*/ 4389 h 10000"/>
                <a:gd name="connsiteX15" fmla="*/ 1528999 w 1528999"/>
                <a:gd name="connsiteY15" fmla="*/ 4937 h 10000"/>
                <a:gd name="connsiteX16" fmla="*/ 1020721 w 1528999"/>
                <a:gd name="connsiteY16" fmla="*/ 5476 h 10000"/>
                <a:gd name="connsiteX17" fmla="*/ 980726 w 1528999"/>
                <a:gd name="connsiteY17" fmla="*/ 6824 h 10000"/>
                <a:gd name="connsiteX18" fmla="*/ 490779 w 1528999"/>
                <a:gd name="connsiteY18" fmla="*/ 6042 h 10000"/>
                <a:gd name="connsiteX19" fmla="*/ 0 w 1528999"/>
                <a:gd name="connsiteY19" fmla="*/ 6623 h 10000"/>
                <a:gd name="connsiteX20" fmla="*/ 10831 w 1528999"/>
                <a:gd name="connsiteY20" fmla="*/ 7737 h 10000"/>
                <a:gd name="connsiteX21" fmla="*/ 451617 w 1528999"/>
                <a:gd name="connsiteY21" fmla="*/ 8236 h 10000"/>
                <a:gd name="connsiteX22" fmla="*/ 20831 w 1528999"/>
                <a:gd name="connsiteY22" fmla="*/ 8759 h 10000"/>
                <a:gd name="connsiteX23" fmla="*/ 12500 w 1528999"/>
                <a:gd name="connsiteY2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5832 w 1528999"/>
                <a:gd name="connsiteY11" fmla="*/ 2133 h 10000"/>
                <a:gd name="connsiteX12" fmla="*/ 1666 w 1528999"/>
                <a:gd name="connsiteY12" fmla="*/ 3205 h 10000"/>
                <a:gd name="connsiteX13" fmla="*/ 500778 w 1528999"/>
                <a:gd name="connsiteY13" fmla="*/ 3737 h 10000"/>
                <a:gd name="connsiteX14" fmla="*/ 990724 w 1528999"/>
                <a:gd name="connsiteY14" fmla="*/ 2955 h 10000"/>
                <a:gd name="connsiteX15" fmla="*/ 1010721 w 1528999"/>
                <a:gd name="connsiteY15" fmla="*/ 4389 h 10000"/>
                <a:gd name="connsiteX16" fmla="*/ 1528999 w 1528999"/>
                <a:gd name="connsiteY16" fmla="*/ 4937 h 10000"/>
                <a:gd name="connsiteX17" fmla="*/ 1020721 w 1528999"/>
                <a:gd name="connsiteY17" fmla="*/ 5476 h 10000"/>
                <a:gd name="connsiteX18" fmla="*/ 980726 w 1528999"/>
                <a:gd name="connsiteY18" fmla="*/ 6824 h 10000"/>
                <a:gd name="connsiteX19" fmla="*/ 490779 w 1528999"/>
                <a:gd name="connsiteY19" fmla="*/ 6042 h 10000"/>
                <a:gd name="connsiteX20" fmla="*/ 0 w 1528999"/>
                <a:gd name="connsiteY20" fmla="*/ 6623 h 10000"/>
                <a:gd name="connsiteX21" fmla="*/ 10831 w 1528999"/>
                <a:gd name="connsiteY21" fmla="*/ 7737 h 10000"/>
                <a:gd name="connsiteX22" fmla="*/ 451617 w 1528999"/>
                <a:gd name="connsiteY22" fmla="*/ 8236 h 10000"/>
                <a:gd name="connsiteX23" fmla="*/ 20831 w 1528999"/>
                <a:gd name="connsiteY23" fmla="*/ 8759 h 10000"/>
                <a:gd name="connsiteX24" fmla="*/ 12500 w 1528999"/>
                <a:gd name="connsiteY2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666 w 1528999"/>
                <a:gd name="connsiteY13" fmla="*/ 3205 h 10000"/>
                <a:gd name="connsiteX14" fmla="*/ 500778 w 1528999"/>
                <a:gd name="connsiteY14" fmla="*/ 3737 h 10000"/>
                <a:gd name="connsiteX15" fmla="*/ 990724 w 1528999"/>
                <a:gd name="connsiteY15" fmla="*/ 2955 h 10000"/>
                <a:gd name="connsiteX16" fmla="*/ 1010721 w 1528999"/>
                <a:gd name="connsiteY16" fmla="*/ 4389 h 10000"/>
                <a:gd name="connsiteX17" fmla="*/ 1528999 w 1528999"/>
                <a:gd name="connsiteY17" fmla="*/ 4937 h 10000"/>
                <a:gd name="connsiteX18" fmla="*/ 1020721 w 1528999"/>
                <a:gd name="connsiteY18" fmla="*/ 5476 h 10000"/>
                <a:gd name="connsiteX19" fmla="*/ 980726 w 1528999"/>
                <a:gd name="connsiteY19" fmla="*/ 6824 h 10000"/>
                <a:gd name="connsiteX20" fmla="*/ 490779 w 1528999"/>
                <a:gd name="connsiteY20" fmla="*/ 6042 h 10000"/>
                <a:gd name="connsiteX21" fmla="*/ 0 w 1528999"/>
                <a:gd name="connsiteY21" fmla="*/ 6623 h 10000"/>
                <a:gd name="connsiteX22" fmla="*/ 10831 w 1528999"/>
                <a:gd name="connsiteY22" fmla="*/ 7737 h 10000"/>
                <a:gd name="connsiteX23" fmla="*/ 451617 w 1528999"/>
                <a:gd name="connsiteY23" fmla="*/ 8236 h 10000"/>
                <a:gd name="connsiteX24" fmla="*/ 20831 w 1528999"/>
                <a:gd name="connsiteY24" fmla="*/ 8759 h 10000"/>
                <a:gd name="connsiteX25" fmla="*/ 12500 w 1528999"/>
                <a:gd name="connsiteY2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82529 w 1528999"/>
                <a:gd name="connsiteY13" fmla="*/ 2675 h 10000"/>
                <a:gd name="connsiteX14" fmla="*/ 1666 w 1528999"/>
                <a:gd name="connsiteY14" fmla="*/ 3205 h 10000"/>
                <a:gd name="connsiteX15" fmla="*/ 500778 w 1528999"/>
                <a:gd name="connsiteY15" fmla="*/ 3737 h 10000"/>
                <a:gd name="connsiteX16" fmla="*/ 990724 w 1528999"/>
                <a:gd name="connsiteY16" fmla="*/ 2955 h 10000"/>
                <a:gd name="connsiteX17" fmla="*/ 1010721 w 1528999"/>
                <a:gd name="connsiteY17" fmla="*/ 4389 h 10000"/>
                <a:gd name="connsiteX18" fmla="*/ 1528999 w 1528999"/>
                <a:gd name="connsiteY18" fmla="*/ 4937 h 10000"/>
                <a:gd name="connsiteX19" fmla="*/ 1020721 w 1528999"/>
                <a:gd name="connsiteY19" fmla="*/ 5476 h 10000"/>
                <a:gd name="connsiteX20" fmla="*/ 980726 w 1528999"/>
                <a:gd name="connsiteY20" fmla="*/ 6824 h 10000"/>
                <a:gd name="connsiteX21" fmla="*/ 490779 w 1528999"/>
                <a:gd name="connsiteY21" fmla="*/ 6042 h 10000"/>
                <a:gd name="connsiteX22" fmla="*/ 0 w 1528999"/>
                <a:gd name="connsiteY22" fmla="*/ 6623 h 10000"/>
                <a:gd name="connsiteX23" fmla="*/ 10831 w 1528999"/>
                <a:gd name="connsiteY23" fmla="*/ 7737 h 10000"/>
                <a:gd name="connsiteX24" fmla="*/ 451617 w 1528999"/>
                <a:gd name="connsiteY24" fmla="*/ 8236 h 10000"/>
                <a:gd name="connsiteX25" fmla="*/ 20831 w 1528999"/>
                <a:gd name="connsiteY25" fmla="*/ 8759 h 10000"/>
                <a:gd name="connsiteX26" fmla="*/ 12500 w 1528999"/>
                <a:gd name="connsiteY2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1666 w 1528999"/>
                <a:gd name="connsiteY15" fmla="*/ 3205 h 10000"/>
                <a:gd name="connsiteX16" fmla="*/ 500778 w 1528999"/>
                <a:gd name="connsiteY16" fmla="*/ 3737 h 10000"/>
                <a:gd name="connsiteX17" fmla="*/ 990724 w 1528999"/>
                <a:gd name="connsiteY17" fmla="*/ 2955 h 10000"/>
                <a:gd name="connsiteX18" fmla="*/ 1010721 w 1528999"/>
                <a:gd name="connsiteY18" fmla="*/ 4389 h 10000"/>
                <a:gd name="connsiteX19" fmla="*/ 1528999 w 1528999"/>
                <a:gd name="connsiteY19" fmla="*/ 4937 h 10000"/>
                <a:gd name="connsiteX20" fmla="*/ 1020721 w 1528999"/>
                <a:gd name="connsiteY20" fmla="*/ 5476 h 10000"/>
                <a:gd name="connsiteX21" fmla="*/ 980726 w 1528999"/>
                <a:gd name="connsiteY21" fmla="*/ 6824 h 10000"/>
                <a:gd name="connsiteX22" fmla="*/ 490779 w 1528999"/>
                <a:gd name="connsiteY22" fmla="*/ 6042 h 10000"/>
                <a:gd name="connsiteX23" fmla="*/ 0 w 1528999"/>
                <a:gd name="connsiteY23" fmla="*/ 6623 h 10000"/>
                <a:gd name="connsiteX24" fmla="*/ 10831 w 1528999"/>
                <a:gd name="connsiteY24" fmla="*/ 7737 h 10000"/>
                <a:gd name="connsiteX25" fmla="*/ 451617 w 1528999"/>
                <a:gd name="connsiteY25" fmla="*/ 8236 h 10000"/>
                <a:gd name="connsiteX26" fmla="*/ 20831 w 1528999"/>
                <a:gd name="connsiteY26" fmla="*/ 8759 h 10000"/>
                <a:gd name="connsiteX27" fmla="*/ 12500 w 1528999"/>
                <a:gd name="connsiteY2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500778 w 1528999"/>
                <a:gd name="connsiteY17" fmla="*/ 3737 h 10000"/>
                <a:gd name="connsiteX18" fmla="*/ 990724 w 1528999"/>
                <a:gd name="connsiteY18" fmla="*/ 2955 h 10000"/>
                <a:gd name="connsiteX19" fmla="*/ 1010721 w 1528999"/>
                <a:gd name="connsiteY19" fmla="*/ 4389 h 10000"/>
                <a:gd name="connsiteX20" fmla="*/ 1528999 w 1528999"/>
                <a:gd name="connsiteY20" fmla="*/ 4937 h 10000"/>
                <a:gd name="connsiteX21" fmla="*/ 1020721 w 1528999"/>
                <a:gd name="connsiteY21" fmla="*/ 5476 h 10000"/>
                <a:gd name="connsiteX22" fmla="*/ 980726 w 1528999"/>
                <a:gd name="connsiteY22" fmla="*/ 6824 h 10000"/>
                <a:gd name="connsiteX23" fmla="*/ 490779 w 1528999"/>
                <a:gd name="connsiteY23" fmla="*/ 6042 h 10000"/>
                <a:gd name="connsiteX24" fmla="*/ 0 w 1528999"/>
                <a:gd name="connsiteY24" fmla="*/ 6623 h 10000"/>
                <a:gd name="connsiteX25" fmla="*/ 10831 w 1528999"/>
                <a:gd name="connsiteY25" fmla="*/ 7737 h 10000"/>
                <a:gd name="connsiteX26" fmla="*/ 451617 w 1528999"/>
                <a:gd name="connsiteY26" fmla="*/ 8236 h 10000"/>
                <a:gd name="connsiteX27" fmla="*/ 20831 w 1528999"/>
                <a:gd name="connsiteY27" fmla="*/ 8759 h 10000"/>
                <a:gd name="connsiteX28" fmla="*/ 12500 w 1528999"/>
                <a:gd name="connsiteY2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337214 w 1528999"/>
                <a:gd name="connsiteY17" fmla="*/ 3146 h 10000"/>
                <a:gd name="connsiteX18" fmla="*/ 500778 w 1528999"/>
                <a:gd name="connsiteY18" fmla="*/ 3737 h 10000"/>
                <a:gd name="connsiteX19" fmla="*/ 990724 w 1528999"/>
                <a:gd name="connsiteY19" fmla="*/ 2955 h 10000"/>
                <a:gd name="connsiteX20" fmla="*/ 1010721 w 1528999"/>
                <a:gd name="connsiteY20" fmla="*/ 4389 h 10000"/>
                <a:gd name="connsiteX21" fmla="*/ 1528999 w 1528999"/>
                <a:gd name="connsiteY21" fmla="*/ 4937 h 10000"/>
                <a:gd name="connsiteX22" fmla="*/ 1020721 w 1528999"/>
                <a:gd name="connsiteY22" fmla="*/ 5476 h 10000"/>
                <a:gd name="connsiteX23" fmla="*/ 980726 w 1528999"/>
                <a:gd name="connsiteY23" fmla="*/ 6824 h 10000"/>
                <a:gd name="connsiteX24" fmla="*/ 490779 w 1528999"/>
                <a:gd name="connsiteY24" fmla="*/ 6042 h 10000"/>
                <a:gd name="connsiteX25" fmla="*/ 0 w 1528999"/>
                <a:gd name="connsiteY25" fmla="*/ 6623 h 10000"/>
                <a:gd name="connsiteX26" fmla="*/ 10831 w 1528999"/>
                <a:gd name="connsiteY26" fmla="*/ 7737 h 10000"/>
                <a:gd name="connsiteX27" fmla="*/ 451617 w 1528999"/>
                <a:gd name="connsiteY27" fmla="*/ 8236 h 10000"/>
                <a:gd name="connsiteX28" fmla="*/ 20831 w 1528999"/>
                <a:gd name="connsiteY28" fmla="*/ 8759 h 10000"/>
                <a:gd name="connsiteX29" fmla="*/ 12500 w 1528999"/>
                <a:gd name="connsiteY2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500778 w 1528999"/>
                <a:gd name="connsiteY19" fmla="*/ 3737 h 10000"/>
                <a:gd name="connsiteX20" fmla="*/ 990724 w 1528999"/>
                <a:gd name="connsiteY20" fmla="*/ 2955 h 10000"/>
                <a:gd name="connsiteX21" fmla="*/ 1010721 w 1528999"/>
                <a:gd name="connsiteY21" fmla="*/ 4389 h 10000"/>
                <a:gd name="connsiteX22" fmla="*/ 1528999 w 1528999"/>
                <a:gd name="connsiteY22" fmla="*/ 4937 h 10000"/>
                <a:gd name="connsiteX23" fmla="*/ 1020721 w 1528999"/>
                <a:gd name="connsiteY23" fmla="*/ 5476 h 10000"/>
                <a:gd name="connsiteX24" fmla="*/ 980726 w 1528999"/>
                <a:gd name="connsiteY24" fmla="*/ 6824 h 10000"/>
                <a:gd name="connsiteX25" fmla="*/ 490779 w 1528999"/>
                <a:gd name="connsiteY25" fmla="*/ 6042 h 10000"/>
                <a:gd name="connsiteX26" fmla="*/ 0 w 1528999"/>
                <a:gd name="connsiteY26" fmla="*/ 6623 h 10000"/>
                <a:gd name="connsiteX27" fmla="*/ 10831 w 1528999"/>
                <a:gd name="connsiteY27" fmla="*/ 7737 h 10000"/>
                <a:gd name="connsiteX28" fmla="*/ 451617 w 1528999"/>
                <a:gd name="connsiteY28" fmla="*/ 8236 h 10000"/>
                <a:gd name="connsiteX29" fmla="*/ 20831 w 1528999"/>
                <a:gd name="connsiteY29" fmla="*/ 8759 h 10000"/>
                <a:gd name="connsiteX30" fmla="*/ 12500 w 1528999"/>
                <a:gd name="connsiteY3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990724 w 1528999"/>
                <a:gd name="connsiteY21" fmla="*/ 2955 h 10000"/>
                <a:gd name="connsiteX22" fmla="*/ 1010721 w 1528999"/>
                <a:gd name="connsiteY22" fmla="*/ 4389 h 10000"/>
                <a:gd name="connsiteX23" fmla="*/ 1528999 w 1528999"/>
                <a:gd name="connsiteY23" fmla="*/ 4937 h 10000"/>
                <a:gd name="connsiteX24" fmla="*/ 1020721 w 1528999"/>
                <a:gd name="connsiteY24" fmla="*/ 5476 h 10000"/>
                <a:gd name="connsiteX25" fmla="*/ 980726 w 1528999"/>
                <a:gd name="connsiteY25" fmla="*/ 6824 h 10000"/>
                <a:gd name="connsiteX26" fmla="*/ 490779 w 1528999"/>
                <a:gd name="connsiteY26" fmla="*/ 6042 h 10000"/>
                <a:gd name="connsiteX27" fmla="*/ 0 w 1528999"/>
                <a:gd name="connsiteY27" fmla="*/ 6623 h 10000"/>
                <a:gd name="connsiteX28" fmla="*/ 10831 w 1528999"/>
                <a:gd name="connsiteY28" fmla="*/ 7737 h 10000"/>
                <a:gd name="connsiteX29" fmla="*/ 451617 w 1528999"/>
                <a:gd name="connsiteY29" fmla="*/ 8236 h 10000"/>
                <a:gd name="connsiteX30" fmla="*/ 20831 w 1528999"/>
                <a:gd name="connsiteY30" fmla="*/ 8759 h 10000"/>
                <a:gd name="connsiteX31" fmla="*/ 12500 w 1528999"/>
                <a:gd name="connsiteY3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52773 w 1528999"/>
                <a:gd name="connsiteY21" fmla="*/ 3025 h 10000"/>
                <a:gd name="connsiteX22" fmla="*/ 990724 w 1528999"/>
                <a:gd name="connsiteY22" fmla="*/ 2955 h 10000"/>
                <a:gd name="connsiteX23" fmla="*/ 1010721 w 1528999"/>
                <a:gd name="connsiteY23" fmla="*/ 4389 h 10000"/>
                <a:gd name="connsiteX24" fmla="*/ 1528999 w 1528999"/>
                <a:gd name="connsiteY24" fmla="*/ 4937 h 10000"/>
                <a:gd name="connsiteX25" fmla="*/ 1020721 w 1528999"/>
                <a:gd name="connsiteY25" fmla="*/ 5476 h 10000"/>
                <a:gd name="connsiteX26" fmla="*/ 980726 w 1528999"/>
                <a:gd name="connsiteY26" fmla="*/ 6824 h 10000"/>
                <a:gd name="connsiteX27" fmla="*/ 490779 w 1528999"/>
                <a:gd name="connsiteY27" fmla="*/ 6042 h 10000"/>
                <a:gd name="connsiteX28" fmla="*/ 0 w 1528999"/>
                <a:gd name="connsiteY28" fmla="*/ 6623 h 10000"/>
                <a:gd name="connsiteX29" fmla="*/ 10831 w 1528999"/>
                <a:gd name="connsiteY29" fmla="*/ 7737 h 10000"/>
                <a:gd name="connsiteX30" fmla="*/ 451617 w 1528999"/>
                <a:gd name="connsiteY30" fmla="*/ 8236 h 10000"/>
                <a:gd name="connsiteX31" fmla="*/ 20831 w 1528999"/>
                <a:gd name="connsiteY31" fmla="*/ 8759 h 10000"/>
                <a:gd name="connsiteX32" fmla="*/ 12500 w 1528999"/>
                <a:gd name="connsiteY3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52773 w 1528999"/>
                <a:gd name="connsiteY21" fmla="*/ 3025 h 10000"/>
                <a:gd name="connsiteX22" fmla="*/ 838396 w 1528999"/>
                <a:gd name="connsiteY22" fmla="*/ 3213 h 10000"/>
                <a:gd name="connsiteX23" fmla="*/ 990724 w 1528999"/>
                <a:gd name="connsiteY23" fmla="*/ 2955 h 10000"/>
                <a:gd name="connsiteX24" fmla="*/ 1010721 w 1528999"/>
                <a:gd name="connsiteY24" fmla="*/ 4389 h 10000"/>
                <a:gd name="connsiteX25" fmla="*/ 1528999 w 1528999"/>
                <a:gd name="connsiteY25" fmla="*/ 4937 h 10000"/>
                <a:gd name="connsiteX26" fmla="*/ 1020721 w 1528999"/>
                <a:gd name="connsiteY26" fmla="*/ 5476 h 10000"/>
                <a:gd name="connsiteX27" fmla="*/ 980726 w 1528999"/>
                <a:gd name="connsiteY27" fmla="*/ 6824 h 10000"/>
                <a:gd name="connsiteX28" fmla="*/ 490779 w 1528999"/>
                <a:gd name="connsiteY28" fmla="*/ 6042 h 10000"/>
                <a:gd name="connsiteX29" fmla="*/ 0 w 1528999"/>
                <a:gd name="connsiteY29" fmla="*/ 6623 h 10000"/>
                <a:gd name="connsiteX30" fmla="*/ 10831 w 1528999"/>
                <a:gd name="connsiteY30" fmla="*/ 7737 h 10000"/>
                <a:gd name="connsiteX31" fmla="*/ 451617 w 1528999"/>
                <a:gd name="connsiteY31" fmla="*/ 8236 h 10000"/>
                <a:gd name="connsiteX32" fmla="*/ 20831 w 1528999"/>
                <a:gd name="connsiteY32" fmla="*/ 8759 h 10000"/>
                <a:gd name="connsiteX33" fmla="*/ 12500 w 1528999"/>
                <a:gd name="connsiteY3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0721 w 1528999"/>
                <a:gd name="connsiteY25" fmla="*/ 4389 h 10000"/>
                <a:gd name="connsiteX26" fmla="*/ 1528999 w 1528999"/>
                <a:gd name="connsiteY26" fmla="*/ 4937 h 10000"/>
                <a:gd name="connsiteX27" fmla="*/ 1020721 w 1528999"/>
                <a:gd name="connsiteY27" fmla="*/ 5476 h 10000"/>
                <a:gd name="connsiteX28" fmla="*/ 980726 w 1528999"/>
                <a:gd name="connsiteY28" fmla="*/ 6824 h 10000"/>
                <a:gd name="connsiteX29" fmla="*/ 490779 w 1528999"/>
                <a:gd name="connsiteY29" fmla="*/ 6042 h 10000"/>
                <a:gd name="connsiteX30" fmla="*/ 0 w 1528999"/>
                <a:gd name="connsiteY30" fmla="*/ 6623 h 10000"/>
                <a:gd name="connsiteX31" fmla="*/ 10831 w 1528999"/>
                <a:gd name="connsiteY31" fmla="*/ 7737 h 10000"/>
                <a:gd name="connsiteX32" fmla="*/ 451617 w 1528999"/>
                <a:gd name="connsiteY32" fmla="*/ 8236 h 10000"/>
                <a:gd name="connsiteX33" fmla="*/ 20831 w 1528999"/>
                <a:gd name="connsiteY33" fmla="*/ 8759 h 10000"/>
                <a:gd name="connsiteX34" fmla="*/ 12500 w 1528999"/>
                <a:gd name="connsiteY3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234393 w 1528999"/>
                <a:gd name="connsiteY25" fmla="*/ 3616 h 10000"/>
                <a:gd name="connsiteX26" fmla="*/ 1010721 w 1528999"/>
                <a:gd name="connsiteY26" fmla="*/ 4389 h 10000"/>
                <a:gd name="connsiteX27" fmla="*/ 1528999 w 1528999"/>
                <a:gd name="connsiteY27" fmla="*/ 4937 h 10000"/>
                <a:gd name="connsiteX28" fmla="*/ 1020721 w 1528999"/>
                <a:gd name="connsiteY28" fmla="*/ 5476 h 10000"/>
                <a:gd name="connsiteX29" fmla="*/ 980726 w 1528999"/>
                <a:gd name="connsiteY29" fmla="*/ 6824 h 10000"/>
                <a:gd name="connsiteX30" fmla="*/ 490779 w 1528999"/>
                <a:gd name="connsiteY30" fmla="*/ 6042 h 10000"/>
                <a:gd name="connsiteX31" fmla="*/ 0 w 1528999"/>
                <a:gd name="connsiteY31" fmla="*/ 6623 h 10000"/>
                <a:gd name="connsiteX32" fmla="*/ 10831 w 1528999"/>
                <a:gd name="connsiteY32" fmla="*/ 7737 h 10000"/>
                <a:gd name="connsiteX33" fmla="*/ 451617 w 1528999"/>
                <a:gd name="connsiteY33" fmla="*/ 8236 h 10000"/>
                <a:gd name="connsiteX34" fmla="*/ 20831 w 1528999"/>
                <a:gd name="connsiteY34" fmla="*/ 8759 h 10000"/>
                <a:gd name="connsiteX35" fmla="*/ 12500 w 1528999"/>
                <a:gd name="connsiteY3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10721 w 1528999"/>
                <a:gd name="connsiteY27" fmla="*/ 4389 h 10000"/>
                <a:gd name="connsiteX28" fmla="*/ 1528999 w 1528999"/>
                <a:gd name="connsiteY28" fmla="*/ 4937 h 10000"/>
                <a:gd name="connsiteX29" fmla="*/ 1020721 w 1528999"/>
                <a:gd name="connsiteY29" fmla="*/ 5476 h 10000"/>
                <a:gd name="connsiteX30" fmla="*/ 980726 w 1528999"/>
                <a:gd name="connsiteY30" fmla="*/ 6824 h 10000"/>
                <a:gd name="connsiteX31" fmla="*/ 490779 w 1528999"/>
                <a:gd name="connsiteY31" fmla="*/ 6042 h 10000"/>
                <a:gd name="connsiteX32" fmla="*/ 0 w 1528999"/>
                <a:gd name="connsiteY32" fmla="*/ 6623 h 10000"/>
                <a:gd name="connsiteX33" fmla="*/ 10831 w 1528999"/>
                <a:gd name="connsiteY33" fmla="*/ 7737 h 10000"/>
                <a:gd name="connsiteX34" fmla="*/ 451617 w 1528999"/>
                <a:gd name="connsiteY34" fmla="*/ 8236 h 10000"/>
                <a:gd name="connsiteX35" fmla="*/ 20831 w 1528999"/>
                <a:gd name="connsiteY35" fmla="*/ 8759 h 10000"/>
                <a:gd name="connsiteX36" fmla="*/ 12500 w 1528999"/>
                <a:gd name="connsiteY3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528999 w 1528999"/>
                <a:gd name="connsiteY29" fmla="*/ 4937 h 10000"/>
                <a:gd name="connsiteX30" fmla="*/ 1020721 w 1528999"/>
                <a:gd name="connsiteY30" fmla="*/ 5476 h 10000"/>
                <a:gd name="connsiteX31" fmla="*/ 980726 w 1528999"/>
                <a:gd name="connsiteY31" fmla="*/ 6824 h 10000"/>
                <a:gd name="connsiteX32" fmla="*/ 490779 w 1528999"/>
                <a:gd name="connsiteY32" fmla="*/ 6042 h 10000"/>
                <a:gd name="connsiteX33" fmla="*/ 0 w 1528999"/>
                <a:gd name="connsiteY33" fmla="*/ 6623 h 10000"/>
                <a:gd name="connsiteX34" fmla="*/ 10831 w 1528999"/>
                <a:gd name="connsiteY34" fmla="*/ 7737 h 10000"/>
                <a:gd name="connsiteX35" fmla="*/ 451617 w 1528999"/>
                <a:gd name="connsiteY35" fmla="*/ 8236 h 10000"/>
                <a:gd name="connsiteX36" fmla="*/ 20831 w 1528999"/>
                <a:gd name="connsiteY36" fmla="*/ 8759 h 10000"/>
                <a:gd name="connsiteX37" fmla="*/ 12500 w 1528999"/>
                <a:gd name="connsiteY3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382892 w 1528999"/>
                <a:gd name="connsiteY29" fmla="*/ 4249 h 10000"/>
                <a:gd name="connsiteX30" fmla="*/ 1528999 w 1528999"/>
                <a:gd name="connsiteY30" fmla="*/ 4937 h 10000"/>
                <a:gd name="connsiteX31" fmla="*/ 1020721 w 1528999"/>
                <a:gd name="connsiteY31" fmla="*/ 5476 h 10000"/>
                <a:gd name="connsiteX32" fmla="*/ 980726 w 1528999"/>
                <a:gd name="connsiteY32" fmla="*/ 6824 h 10000"/>
                <a:gd name="connsiteX33" fmla="*/ 490779 w 1528999"/>
                <a:gd name="connsiteY33" fmla="*/ 6042 h 10000"/>
                <a:gd name="connsiteX34" fmla="*/ 0 w 1528999"/>
                <a:gd name="connsiteY34" fmla="*/ 6623 h 10000"/>
                <a:gd name="connsiteX35" fmla="*/ 10831 w 1528999"/>
                <a:gd name="connsiteY35" fmla="*/ 7737 h 10000"/>
                <a:gd name="connsiteX36" fmla="*/ 451617 w 1528999"/>
                <a:gd name="connsiteY36" fmla="*/ 8236 h 10000"/>
                <a:gd name="connsiteX37" fmla="*/ 20831 w 1528999"/>
                <a:gd name="connsiteY37" fmla="*/ 8759 h 10000"/>
                <a:gd name="connsiteX38" fmla="*/ 12500 w 1528999"/>
                <a:gd name="connsiteY3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382892 w 1528999"/>
                <a:gd name="connsiteY29" fmla="*/ 4249 h 10000"/>
                <a:gd name="connsiteX30" fmla="*/ 1389080 w 1528999"/>
                <a:gd name="connsiteY30" fmla="*/ 4706 h 10000"/>
                <a:gd name="connsiteX31" fmla="*/ 1528999 w 1528999"/>
                <a:gd name="connsiteY31" fmla="*/ 4937 h 10000"/>
                <a:gd name="connsiteX32" fmla="*/ 1020721 w 1528999"/>
                <a:gd name="connsiteY32" fmla="*/ 5476 h 10000"/>
                <a:gd name="connsiteX33" fmla="*/ 980726 w 1528999"/>
                <a:gd name="connsiteY33" fmla="*/ 6824 h 10000"/>
                <a:gd name="connsiteX34" fmla="*/ 490779 w 1528999"/>
                <a:gd name="connsiteY34" fmla="*/ 6042 h 10000"/>
                <a:gd name="connsiteX35" fmla="*/ 0 w 1528999"/>
                <a:gd name="connsiteY35" fmla="*/ 6623 h 10000"/>
                <a:gd name="connsiteX36" fmla="*/ 10831 w 1528999"/>
                <a:gd name="connsiteY36" fmla="*/ 7737 h 10000"/>
                <a:gd name="connsiteX37" fmla="*/ 451617 w 1528999"/>
                <a:gd name="connsiteY37" fmla="*/ 8236 h 10000"/>
                <a:gd name="connsiteX38" fmla="*/ 20831 w 1528999"/>
                <a:gd name="connsiteY38" fmla="*/ 8759 h 10000"/>
                <a:gd name="connsiteX39" fmla="*/ 12500 w 1528999"/>
                <a:gd name="connsiteY3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020721 w 1528999"/>
                <a:gd name="connsiteY33" fmla="*/ 5476 h 10000"/>
                <a:gd name="connsiteX34" fmla="*/ 980726 w 1528999"/>
                <a:gd name="connsiteY34" fmla="*/ 6824 h 10000"/>
                <a:gd name="connsiteX35" fmla="*/ 490779 w 1528999"/>
                <a:gd name="connsiteY35" fmla="*/ 6042 h 10000"/>
                <a:gd name="connsiteX36" fmla="*/ 0 w 1528999"/>
                <a:gd name="connsiteY36" fmla="*/ 6623 h 10000"/>
                <a:gd name="connsiteX37" fmla="*/ 10831 w 1528999"/>
                <a:gd name="connsiteY37" fmla="*/ 7737 h 10000"/>
                <a:gd name="connsiteX38" fmla="*/ 451617 w 1528999"/>
                <a:gd name="connsiteY38" fmla="*/ 8236 h 10000"/>
                <a:gd name="connsiteX39" fmla="*/ 20831 w 1528999"/>
                <a:gd name="connsiteY39" fmla="*/ 8759 h 10000"/>
                <a:gd name="connsiteX40" fmla="*/ 12500 w 1528999"/>
                <a:gd name="connsiteY4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89080 w 1528999"/>
                <a:gd name="connsiteY33" fmla="*/ 5581 h 10000"/>
                <a:gd name="connsiteX34" fmla="*/ 1020721 w 1528999"/>
                <a:gd name="connsiteY34" fmla="*/ 5476 h 10000"/>
                <a:gd name="connsiteX35" fmla="*/ 980726 w 1528999"/>
                <a:gd name="connsiteY35" fmla="*/ 6824 h 10000"/>
                <a:gd name="connsiteX36" fmla="*/ 490779 w 1528999"/>
                <a:gd name="connsiteY36" fmla="*/ 6042 h 10000"/>
                <a:gd name="connsiteX37" fmla="*/ 0 w 1528999"/>
                <a:gd name="connsiteY37" fmla="*/ 6623 h 10000"/>
                <a:gd name="connsiteX38" fmla="*/ 10831 w 1528999"/>
                <a:gd name="connsiteY38" fmla="*/ 7737 h 10000"/>
                <a:gd name="connsiteX39" fmla="*/ 451617 w 1528999"/>
                <a:gd name="connsiteY39" fmla="*/ 8236 h 10000"/>
                <a:gd name="connsiteX40" fmla="*/ 20831 w 1528999"/>
                <a:gd name="connsiteY40" fmla="*/ 8759 h 10000"/>
                <a:gd name="connsiteX41" fmla="*/ 12500 w 1528999"/>
                <a:gd name="connsiteY4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020721 w 1528999"/>
                <a:gd name="connsiteY35" fmla="*/ 5476 h 10000"/>
                <a:gd name="connsiteX36" fmla="*/ 980726 w 1528999"/>
                <a:gd name="connsiteY36" fmla="*/ 6824 h 10000"/>
                <a:gd name="connsiteX37" fmla="*/ 490779 w 1528999"/>
                <a:gd name="connsiteY37" fmla="*/ 6042 h 10000"/>
                <a:gd name="connsiteX38" fmla="*/ 0 w 1528999"/>
                <a:gd name="connsiteY38" fmla="*/ 6623 h 10000"/>
                <a:gd name="connsiteX39" fmla="*/ 10831 w 1528999"/>
                <a:gd name="connsiteY39" fmla="*/ 7737 h 10000"/>
                <a:gd name="connsiteX40" fmla="*/ 451617 w 1528999"/>
                <a:gd name="connsiteY40" fmla="*/ 8236 h 10000"/>
                <a:gd name="connsiteX41" fmla="*/ 20831 w 1528999"/>
                <a:gd name="connsiteY41" fmla="*/ 8759 h 10000"/>
                <a:gd name="connsiteX42" fmla="*/ 12500 w 1528999"/>
                <a:gd name="connsiteY4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980726 w 1528999"/>
                <a:gd name="connsiteY37" fmla="*/ 6824 h 10000"/>
                <a:gd name="connsiteX38" fmla="*/ 490779 w 1528999"/>
                <a:gd name="connsiteY38" fmla="*/ 6042 h 10000"/>
                <a:gd name="connsiteX39" fmla="*/ 0 w 1528999"/>
                <a:gd name="connsiteY39" fmla="*/ 6623 h 10000"/>
                <a:gd name="connsiteX40" fmla="*/ 10831 w 1528999"/>
                <a:gd name="connsiteY40" fmla="*/ 7737 h 10000"/>
                <a:gd name="connsiteX41" fmla="*/ 451617 w 1528999"/>
                <a:gd name="connsiteY41" fmla="*/ 8236 h 10000"/>
                <a:gd name="connsiteX42" fmla="*/ 20831 w 1528999"/>
                <a:gd name="connsiteY42" fmla="*/ 8759 h 10000"/>
                <a:gd name="connsiteX43" fmla="*/ 12500 w 1528999"/>
                <a:gd name="connsiteY4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240581 w 1528999"/>
                <a:gd name="connsiteY37" fmla="*/ 6159 h 10000"/>
                <a:gd name="connsiteX38" fmla="*/ 980726 w 1528999"/>
                <a:gd name="connsiteY38" fmla="*/ 6824 h 10000"/>
                <a:gd name="connsiteX39" fmla="*/ 490779 w 1528999"/>
                <a:gd name="connsiteY39" fmla="*/ 6042 h 10000"/>
                <a:gd name="connsiteX40" fmla="*/ 0 w 1528999"/>
                <a:gd name="connsiteY40" fmla="*/ 6623 h 10000"/>
                <a:gd name="connsiteX41" fmla="*/ 10831 w 1528999"/>
                <a:gd name="connsiteY41" fmla="*/ 7737 h 10000"/>
                <a:gd name="connsiteX42" fmla="*/ 451617 w 1528999"/>
                <a:gd name="connsiteY42" fmla="*/ 8236 h 10000"/>
                <a:gd name="connsiteX43" fmla="*/ 20831 w 1528999"/>
                <a:gd name="connsiteY43" fmla="*/ 8759 h 10000"/>
                <a:gd name="connsiteX44" fmla="*/ 12500 w 1528999"/>
                <a:gd name="connsiteY4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980726 w 1528999"/>
                <a:gd name="connsiteY39" fmla="*/ 6824 h 10000"/>
                <a:gd name="connsiteX40" fmla="*/ 490779 w 1528999"/>
                <a:gd name="connsiteY40" fmla="*/ 6042 h 10000"/>
                <a:gd name="connsiteX41" fmla="*/ 0 w 1528999"/>
                <a:gd name="connsiteY41" fmla="*/ 6623 h 10000"/>
                <a:gd name="connsiteX42" fmla="*/ 10831 w 1528999"/>
                <a:gd name="connsiteY42" fmla="*/ 7737 h 10000"/>
                <a:gd name="connsiteX43" fmla="*/ 451617 w 1528999"/>
                <a:gd name="connsiteY43" fmla="*/ 8236 h 10000"/>
                <a:gd name="connsiteX44" fmla="*/ 20831 w 1528999"/>
                <a:gd name="connsiteY44" fmla="*/ 8759 h 10000"/>
                <a:gd name="connsiteX45" fmla="*/ 12500 w 1528999"/>
                <a:gd name="connsiteY4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490779 w 1528999"/>
                <a:gd name="connsiteY41" fmla="*/ 6042 h 10000"/>
                <a:gd name="connsiteX42" fmla="*/ 0 w 1528999"/>
                <a:gd name="connsiteY42" fmla="*/ 6623 h 10000"/>
                <a:gd name="connsiteX43" fmla="*/ 10831 w 1528999"/>
                <a:gd name="connsiteY43" fmla="*/ 7737 h 10000"/>
                <a:gd name="connsiteX44" fmla="*/ 451617 w 1528999"/>
                <a:gd name="connsiteY44" fmla="*/ 8236 h 10000"/>
                <a:gd name="connsiteX45" fmla="*/ 20831 w 1528999"/>
                <a:gd name="connsiteY45" fmla="*/ 8759 h 10000"/>
                <a:gd name="connsiteX46" fmla="*/ 12500 w 1528999"/>
                <a:gd name="connsiteY4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658961 w 1528999"/>
                <a:gd name="connsiteY41" fmla="*/ 6791 h 10000"/>
                <a:gd name="connsiteX42" fmla="*/ 490779 w 1528999"/>
                <a:gd name="connsiteY42" fmla="*/ 6042 h 10000"/>
                <a:gd name="connsiteX43" fmla="*/ 0 w 1528999"/>
                <a:gd name="connsiteY43" fmla="*/ 6623 h 10000"/>
                <a:gd name="connsiteX44" fmla="*/ 10831 w 1528999"/>
                <a:gd name="connsiteY44" fmla="*/ 7737 h 10000"/>
                <a:gd name="connsiteX45" fmla="*/ 451617 w 1528999"/>
                <a:gd name="connsiteY45" fmla="*/ 8236 h 10000"/>
                <a:gd name="connsiteX46" fmla="*/ 20831 w 1528999"/>
                <a:gd name="connsiteY46" fmla="*/ 8759 h 10000"/>
                <a:gd name="connsiteX47" fmla="*/ 12500 w 1528999"/>
                <a:gd name="connsiteY4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490779 w 1528999"/>
                <a:gd name="connsiteY43" fmla="*/ 6042 h 10000"/>
                <a:gd name="connsiteX44" fmla="*/ 0 w 1528999"/>
                <a:gd name="connsiteY44" fmla="*/ 6623 h 10000"/>
                <a:gd name="connsiteX45" fmla="*/ 10831 w 1528999"/>
                <a:gd name="connsiteY45" fmla="*/ 7737 h 10000"/>
                <a:gd name="connsiteX46" fmla="*/ 451617 w 1528999"/>
                <a:gd name="connsiteY46" fmla="*/ 8236 h 10000"/>
                <a:gd name="connsiteX47" fmla="*/ 20831 w 1528999"/>
                <a:gd name="connsiteY47" fmla="*/ 8759 h 10000"/>
                <a:gd name="connsiteX48" fmla="*/ 12500 w 1528999"/>
                <a:gd name="connsiteY4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0 w 1528999"/>
                <a:gd name="connsiteY45" fmla="*/ 6623 h 10000"/>
                <a:gd name="connsiteX46" fmla="*/ 10831 w 1528999"/>
                <a:gd name="connsiteY46" fmla="*/ 7737 h 10000"/>
                <a:gd name="connsiteX47" fmla="*/ 451617 w 1528999"/>
                <a:gd name="connsiteY47" fmla="*/ 8236 h 10000"/>
                <a:gd name="connsiteX48" fmla="*/ 20831 w 1528999"/>
                <a:gd name="connsiteY48" fmla="*/ 8759 h 10000"/>
                <a:gd name="connsiteX49" fmla="*/ 12500 w 1528999"/>
                <a:gd name="connsiteY4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55776 w 1528999"/>
                <a:gd name="connsiteY45" fmla="*/ 6657 h 10000"/>
                <a:gd name="connsiteX46" fmla="*/ 0 w 1528999"/>
                <a:gd name="connsiteY46" fmla="*/ 6623 h 10000"/>
                <a:gd name="connsiteX47" fmla="*/ 10831 w 1528999"/>
                <a:gd name="connsiteY47" fmla="*/ 7737 h 10000"/>
                <a:gd name="connsiteX48" fmla="*/ 451617 w 1528999"/>
                <a:gd name="connsiteY48" fmla="*/ 8236 h 10000"/>
                <a:gd name="connsiteX49" fmla="*/ 20831 w 1528999"/>
                <a:gd name="connsiteY49" fmla="*/ 8759 h 10000"/>
                <a:gd name="connsiteX50" fmla="*/ 12500 w 1528999"/>
                <a:gd name="connsiteY5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0 w 1528999"/>
                <a:gd name="connsiteY47" fmla="*/ 6623 h 10000"/>
                <a:gd name="connsiteX48" fmla="*/ 10831 w 1528999"/>
                <a:gd name="connsiteY48" fmla="*/ 7737 h 10000"/>
                <a:gd name="connsiteX49" fmla="*/ 451617 w 1528999"/>
                <a:gd name="connsiteY49" fmla="*/ 8236 h 10000"/>
                <a:gd name="connsiteX50" fmla="*/ 20831 w 1528999"/>
                <a:gd name="connsiteY50" fmla="*/ 8759 h 10000"/>
                <a:gd name="connsiteX51" fmla="*/ 12500 w 1528999"/>
                <a:gd name="connsiteY5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0831 w 1528999"/>
                <a:gd name="connsiteY49" fmla="*/ 7737 h 10000"/>
                <a:gd name="connsiteX50" fmla="*/ 451617 w 1528999"/>
                <a:gd name="connsiteY50" fmla="*/ 8236 h 10000"/>
                <a:gd name="connsiteX51" fmla="*/ 20831 w 1528999"/>
                <a:gd name="connsiteY51" fmla="*/ 8759 h 10000"/>
                <a:gd name="connsiteX52" fmla="*/ 12500 w 1528999"/>
                <a:gd name="connsiteY5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201091 w 1528999"/>
                <a:gd name="connsiteY49" fmla="*/ 7154 h 10000"/>
                <a:gd name="connsiteX50" fmla="*/ 10831 w 1528999"/>
                <a:gd name="connsiteY50" fmla="*/ 7737 h 10000"/>
                <a:gd name="connsiteX51" fmla="*/ 451617 w 1528999"/>
                <a:gd name="connsiteY51" fmla="*/ 8236 h 10000"/>
                <a:gd name="connsiteX52" fmla="*/ 20831 w 1528999"/>
                <a:gd name="connsiteY52" fmla="*/ 8759 h 10000"/>
                <a:gd name="connsiteX53" fmla="*/ 12500 w 1528999"/>
                <a:gd name="connsiteY5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10831 w 1528999"/>
                <a:gd name="connsiteY51" fmla="*/ 7737 h 10000"/>
                <a:gd name="connsiteX52" fmla="*/ 451617 w 1528999"/>
                <a:gd name="connsiteY52" fmla="*/ 8236 h 10000"/>
                <a:gd name="connsiteX53" fmla="*/ 20831 w 1528999"/>
                <a:gd name="connsiteY53" fmla="*/ 8759 h 10000"/>
                <a:gd name="connsiteX54" fmla="*/ 12500 w 1528999"/>
                <a:gd name="connsiteY5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451617 w 1528999"/>
                <a:gd name="connsiteY53" fmla="*/ 8236 h 10000"/>
                <a:gd name="connsiteX54" fmla="*/ 20831 w 1528999"/>
                <a:gd name="connsiteY54" fmla="*/ 8759 h 10000"/>
                <a:gd name="connsiteX55" fmla="*/ 12500 w 1528999"/>
                <a:gd name="connsiteY5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343402 w 1528999"/>
                <a:gd name="connsiteY53" fmla="*/ 7585 h 10000"/>
                <a:gd name="connsiteX54" fmla="*/ 451617 w 1528999"/>
                <a:gd name="connsiteY54" fmla="*/ 8236 h 10000"/>
                <a:gd name="connsiteX55" fmla="*/ 20831 w 1528999"/>
                <a:gd name="connsiteY55" fmla="*/ 8759 h 10000"/>
                <a:gd name="connsiteX56" fmla="*/ 12500 w 1528999"/>
                <a:gd name="connsiteY5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94 h 10000"/>
                <a:gd name="connsiteX54" fmla="*/ 343402 w 1528999"/>
                <a:gd name="connsiteY54" fmla="*/ 7585 h 10000"/>
                <a:gd name="connsiteX55" fmla="*/ 451617 w 1528999"/>
                <a:gd name="connsiteY55" fmla="*/ 8236 h 10000"/>
                <a:gd name="connsiteX56" fmla="*/ 20831 w 1528999"/>
                <a:gd name="connsiteY56" fmla="*/ 8759 h 10000"/>
                <a:gd name="connsiteX57" fmla="*/ 12500 w 1528999"/>
                <a:gd name="connsiteY5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94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20831 w 1528999"/>
                <a:gd name="connsiteY57" fmla="*/ 8759 h 10000"/>
                <a:gd name="connsiteX58" fmla="*/ 12500 w 1528999"/>
                <a:gd name="connsiteY5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20831 w 1528999"/>
                <a:gd name="connsiteY57" fmla="*/ 8759 h 10000"/>
                <a:gd name="connsiteX58" fmla="*/ 12500 w 1528999"/>
                <a:gd name="connsiteY5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43402 w 1528999"/>
                <a:gd name="connsiteY57" fmla="*/ 8903 h 10000"/>
                <a:gd name="connsiteX58" fmla="*/ 20831 w 1528999"/>
                <a:gd name="connsiteY58" fmla="*/ 8759 h 10000"/>
                <a:gd name="connsiteX59" fmla="*/ 12500 w 1528999"/>
                <a:gd name="connsiteY5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20831 w 1528999"/>
                <a:gd name="connsiteY59" fmla="*/ 8759 h 10000"/>
                <a:gd name="connsiteX60" fmla="*/ 12500 w 1528999"/>
                <a:gd name="connsiteY6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12500 w 1528999"/>
                <a:gd name="connsiteY6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176341 w 1528999"/>
                <a:gd name="connsiteY61" fmla="*/ 9374 h 10000"/>
                <a:gd name="connsiteX62" fmla="*/ 12500 w 1528999"/>
                <a:gd name="connsiteY6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21655 w 1528999"/>
                <a:gd name="connsiteY61" fmla="*/ 9132 h 10000"/>
                <a:gd name="connsiteX62" fmla="*/ 176341 w 1528999"/>
                <a:gd name="connsiteY62" fmla="*/ 9374 h 10000"/>
                <a:gd name="connsiteX63" fmla="*/ 12500 w 1528999"/>
                <a:gd name="connsiteY6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21655 w 1528999"/>
                <a:gd name="connsiteY61" fmla="*/ 9132 h 10000"/>
                <a:gd name="connsiteX62" fmla="*/ 176341 w 1528999"/>
                <a:gd name="connsiteY62" fmla="*/ 9374 h 10000"/>
                <a:gd name="connsiteX63" fmla="*/ 15467 w 1528999"/>
                <a:gd name="connsiteY63" fmla="*/ 9562 h 10000"/>
                <a:gd name="connsiteX64" fmla="*/ 12500 w 1528999"/>
                <a:gd name="connsiteY6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528999" h="10000">
                  <a:moveTo>
                    <a:pt x="2500" y="0"/>
                  </a:moveTo>
                  <a:lnTo>
                    <a:pt x="15467" y="267"/>
                  </a:lnTo>
                  <a:lnTo>
                    <a:pt x="185622" y="430"/>
                  </a:lnTo>
                  <a:lnTo>
                    <a:pt x="15467" y="630"/>
                  </a:lnTo>
                  <a:lnTo>
                    <a:pt x="21896" y="1004"/>
                  </a:lnTo>
                  <a:lnTo>
                    <a:pt x="157779" y="1155"/>
                  </a:lnTo>
                  <a:lnTo>
                    <a:pt x="337214" y="886"/>
                  </a:lnTo>
                  <a:lnTo>
                    <a:pt x="355776" y="1356"/>
                  </a:lnTo>
                  <a:lnTo>
                    <a:pt x="471614" y="1455"/>
                  </a:lnTo>
                  <a:lnTo>
                    <a:pt x="331026" y="1747"/>
                  </a:lnTo>
                  <a:lnTo>
                    <a:pt x="343402" y="2204"/>
                  </a:lnTo>
                  <a:lnTo>
                    <a:pt x="176341" y="1948"/>
                  </a:lnTo>
                  <a:lnTo>
                    <a:pt x="5832" y="2133"/>
                  </a:lnTo>
                  <a:lnTo>
                    <a:pt x="15467" y="2446"/>
                  </a:lnTo>
                  <a:lnTo>
                    <a:pt x="182529" y="2675"/>
                  </a:lnTo>
                  <a:lnTo>
                    <a:pt x="9280" y="2877"/>
                  </a:lnTo>
                  <a:lnTo>
                    <a:pt x="1666" y="3205"/>
                  </a:lnTo>
                  <a:lnTo>
                    <a:pt x="170153" y="3374"/>
                  </a:lnTo>
                  <a:lnTo>
                    <a:pt x="337214" y="3146"/>
                  </a:lnTo>
                  <a:lnTo>
                    <a:pt x="355776" y="3563"/>
                  </a:lnTo>
                  <a:lnTo>
                    <a:pt x="500778" y="3737"/>
                  </a:lnTo>
                  <a:lnTo>
                    <a:pt x="671337" y="3509"/>
                  </a:lnTo>
                  <a:lnTo>
                    <a:pt x="652773" y="3025"/>
                  </a:lnTo>
                  <a:lnTo>
                    <a:pt x="838396" y="3213"/>
                  </a:lnTo>
                  <a:lnTo>
                    <a:pt x="990724" y="2955"/>
                  </a:lnTo>
                  <a:lnTo>
                    <a:pt x="1017833" y="3442"/>
                  </a:lnTo>
                  <a:lnTo>
                    <a:pt x="1234393" y="3616"/>
                  </a:lnTo>
                  <a:lnTo>
                    <a:pt x="1024020" y="3912"/>
                  </a:lnTo>
                  <a:lnTo>
                    <a:pt x="1010721" y="4389"/>
                  </a:lnTo>
                  <a:lnTo>
                    <a:pt x="1197269" y="4572"/>
                  </a:lnTo>
                  <a:lnTo>
                    <a:pt x="1382892" y="4249"/>
                  </a:lnTo>
                  <a:lnTo>
                    <a:pt x="1389080" y="4706"/>
                  </a:lnTo>
                  <a:lnTo>
                    <a:pt x="1528999" y="4937"/>
                  </a:lnTo>
                  <a:lnTo>
                    <a:pt x="1358142" y="5150"/>
                  </a:lnTo>
                  <a:lnTo>
                    <a:pt x="1389080" y="5581"/>
                  </a:lnTo>
                  <a:lnTo>
                    <a:pt x="1191081" y="5231"/>
                  </a:lnTo>
                  <a:lnTo>
                    <a:pt x="1020721" y="5476"/>
                  </a:lnTo>
                  <a:lnTo>
                    <a:pt x="1030207" y="5957"/>
                  </a:lnTo>
                  <a:lnTo>
                    <a:pt x="1240581" y="6159"/>
                  </a:lnTo>
                  <a:lnTo>
                    <a:pt x="1011645" y="6388"/>
                  </a:lnTo>
                  <a:lnTo>
                    <a:pt x="980726" y="6824"/>
                  </a:lnTo>
                  <a:lnTo>
                    <a:pt x="838396" y="6563"/>
                  </a:lnTo>
                  <a:lnTo>
                    <a:pt x="658961" y="6791"/>
                  </a:lnTo>
                  <a:lnTo>
                    <a:pt x="658961" y="6307"/>
                  </a:lnTo>
                  <a:lnTo>
                    <a:pt x="490779" y="6042"/>
                  </a:lnTo>
                  <a:lnTo>
                    <a:pt x="343402" y="6253"/>
                  </a:lnTo>
                  <a:lnTo>
                    <a:pt x="355776" y="6657"/>
                  </a:lnTo>
                  <a:lnTo>
                    <a:pt x="182529" y="6361"/>
                  </a:lnTo>
                  <a:lnTo>
                    <a:pt x="0" y="6623"/>
                  </a:lnTo>
                  <a:lnTo>
                    <a:pt x="15467" y="6926"/>
                  </a:lnTo>
                  <a:lnTo>
                    <a:pt x="201091" y="7154"/>
                  </a:lnTo>
                  <a:lnTo>
                    <a:pt x="9280" y="7316"/>
                  </a:lnTo>
                  <a:lnTo>
                    <a:pt x="10831" y="7737"/>
                  </a:lnTo>
                  <a:lnTo>
                    <a:pt x="170153" y="7867"/>
                  </a:lnTo>
                  <a:lnTo>
                    <a:pt x="343402" y="7585"/>
                  </a:lnTo>
                  <a:lnTo>
                    <a:pt x="312464" y="8069"/>
                  </a:lnTo>
                  <a:lnTo>
                    <a:pt x="451617" y="8236"/>
                  </a:lnTo>
                  <a:lnTo>
                    <a:pt x="324840" y="8500"/>
                  </a:lnTo>
                  <a:lnTo>
                    <a:pt x="343402" y="8903"/>
                  </a:lnTo>
                  <a:lnTo>
                    <a:pt x="176341" y="8607"/>
                  </a:lnTo>
                  <a:lnTo>
                    <a:pt x="20831" y="8759"/>
                  </a:lnTo>
                  <a:lnTo>
                    <a:pt x="21655" y="9132"/>
                  </a:lnTo>
                  <a:lnTo>
                    <a:pt x="176341" y="9374"/>
                  </a:lnTo>
                  <a:lnTo>
                    <a:pt x="15467" y="9562"/>
                  </a:lnTo>
                  <a:lnTo>
                    <a:pt x="12500" y="10000"/>
                  </a:lnTo>
                </a:path>
              </a:pathLst>
            </a:custGeom>
            <a:ln w="28575" cap="rnd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 rot="9000000">
              <a:off x="512315" y="1985685"/>
              <a:ext cx="1118616" cy="3364992"/>
            </a:xfrm>
            <a:custGeom>
              <a:avLst/>
              <a:gdLst>
                <a:gd name="connsiteX0" fmla="*/ 0 w 7316"/>
                <a:gd name="connsiteY0" fmla="*/ 0 h 3364992"/>
                <a:gd name="connsiteX1" fmla="*/ 7316 w 7316"/>
                <a:gd name="connsiteY1" fmla="*/ 3364992 h 3364992"/>
                <a:gd name="connsiteX0" fmla="*/ 0 w 1536499"/>
                <a:gd name="connsiteY0" fmla="*/ 0 h 10000"/>
                <a:gd name="connsiteX1" fmla="*/ 1526499 w 1536499"/>
                <a:gd name="connsiteY1" fmla="*/ 4937 h 10000"/>
                <a:gd name="connsiteX2" fmla="*/ 10000 w 1536499"/>
                <a:gd name="connsiteY2" fmla="*/ 10000 h 10000"/>
                <a:gd name="connsiteX0" fmla="*/ 0 w 1526499"/>
                <a:gd name="connsiteY0" fmla="*/ 0 h 10000"/>
                <a:gd name="connsiteX1" fmla="*/ 1526499 w 1526499"/>
                <a:gd name="connsiteY1" fmla="*/ 4937 h 10000"/>
                <a:gd name="connsiteX2" fmla="*/ 10000 w 1526499"/>
                <a:gd name="connsiteY2" fmla="*/ 10000 h 10000"/>
                <a:gd name="connsiteX0" fmla="*/ 834 w 1527333"/>
                <a:gd name="connsiteY0" fmla="*/ 0 h 10000"/>
                <a:gd name="connsiteX1" fmla="*/ 0 w 1527333"/>
                <a:gd name="connsiteY1" fmla="*/ 3205 h 10000"/>
                <a:gd name="connsiteX2" fmla="*/ 1527333 w 1527333"/>
                <a:gd name="connsiteY2" fmla="*/ 4937 h 10000"/>
                <a:gd name="connsiteX3" fmla="*/ 10834 w 1527333"/>
                <a:gd name="connsiteY3" fmla="*/ 10000 h 10000"/>
                <a:gd name="connsiteX0" fmla="*/ 2500 w 1528999"/>
                <a:gd name="connsiteY0" fmla="*/ 0 h 10000"/>
                <a:gd name="connsiteX1" fmla="*/ 1666 w 1528999"/>
                <a:gd name="connsiteY1" fmla="*/ 3205 h 10000"/>
                <a:gd name="connsiteX2" fmla="*/ 1528999 w 1528999"/>
                <a:gd name="connsiteY2" fmla="*/ 4937 h 10000"/>
                <a:gd name="connsiteX3" fmla="*/ 0 w 1528999"/>
                <a:gd name="connsiteY3" fmla="*/ 6623 h 10000"/>
                <a:gd name="connsiteX4" fmla="*/ 12500 w 1528999"/>
                <a:gd name="connsiteY4" fmla="*/ 10000 h 10000"/>
                <a:gd name="connsiteX0" fmla="*/ 2500 w 1528999"/>
                <a:gd name="connsiteY0" fmla="*/ 0 h 10000"/>
                <a:gd name="connsiteX1" fmla="*/ 471614 w 1528999"/>
                <a:gd name="connsiteY1" fmla="*/ 1455 h 10000"/>
                <a:gd name="connsiteX2" fmla="*/ 1666 w 1528999"/>
                <a:gd name="connsiteY2" fmla="*/ 3205 h 10000"/>
                <a:gd name="connsiteX3" fmla="*/ 1528999 w 1528999"/>
                <a:gd name="connsiteY3" fmla="*/ 4937 h 10000"/>
                <a:gd name="connsiteX4" fmla="*/ 0 w 1528999"/>
                <a:gd name="connsiteY4" fmla="*/ 6623 h 10000"/>
                <a:gd name="connsiteX5" fmla="*/ 12500 w 1528999"/>
                <a:gd name="connsiteY5" fmla="*/ 10000 h 10000"/>
                <a:gd name="connsiteX0" fmla="*/ 21665 w 1548164"/>
                <a:gd name="connsiteY0" fmla="*/ 0 h 10000"/>
                <a:gd name="connsiteX1" fmla="*/ 490779 w 1548164"/>
                <a:gd name="connsiteY1" fmla="*/ 1455 h 10000"/>
                <a:gd name="connsiteX2" fmla="*/ 0 w 1548164"/>
                <a:gd name="connsiteY2" fmla="*/ 2129 h 10000"/>
                <a:gd name="connsiteX3" fmla="*/ 20831 w 1548164"/>
                <a:gd name="connsiteY3" fmla="*/ 3205 h 10000"/>
                <a:gd name="connsiteX4" fmla="*/ 1548164 w 1548164"/>
                <a:gd name="connsiteY4" fmla="*/ 4937 h 10000"/>
                <a:gd name="connsiteX5" fmla="*/ 19165 w 1548164"/>
                <a:gd name="connsiteY5" fmla="*/ 6623 h 10000"/>
                <a:gd name="connsiteX6" fmla="*/ 31665 w 1548164"/>
                <a:gd name="connsiteY6" fmla="*/ 10000 h 10000"/>
                <a:gd name="connsiteX0" fmla="*/ 21665 w 1548164"/>
                <a:gd name="connsiteY0" fmla="*/ 0 h 10000"/>
                <a:gd name="connsiteX1" fmla="*/ 22499 w 1548164"/>
                <a:gd name="connsiteY1" fmla="*/ 991 h 10000"/>
                <a:gd name="connsiteX2" fmla="*/ 490779 w 1548164"/>
                <a:gd name="connsiteY2" fmla="*/ 1455 h 10000"/>
                <a:gd name="connsiteX3" fmla="*/ 0 w 1548164"/>
                <a:gd name="connsiteY3" fmla="*/ 2129 h 10000"/>
                <a:gd name="connsiteX4" fmla="*/ 20831 w 1548164"/>
                <a:gd name="connsiteY4" fmla="*/ 3205 h 10000"/>
                <a:gd name="connsiteX5" fmla="*/ 1548164 w 1548164"/>
                <a:gd name="connsiteY5" fmla="*/ 4937 h 10000"/>
                <a:gd name="connsiteX6" fmla="*/ 19165 w 1548164"/>
                <a:gd name="connsiteY6" fmla="*/ 6623 h 10000"/>
                <a:gd name="connsiteX7" fmla="*/ 31665 w 1548164"/>
                <a:gd name="connsiteY7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12500 w 1528999"/>
                <a:gd name="connsiteY7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451617 w 1528999"/>
                <a:gd name="connsiteY7" fmla="*/ 8236 h 10000"/>
                <a:gd name="connsiteX8" fmla="*/ 12500 w 1528999"/>
                <a:gd name="connsiteY8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10831 w 1528999"/>
                <a:gd name="connsiteY7" fmla="*/ 7737 h 10000"/>
                <a:gd name="connsiteX8" fmla="*/ 451617 w 1528999"/>
                <a:gd name="connsiteY8" fmla="*/ 8236 h 10000"/>
                <a:gd name="connsiteX9" fmla="*/ 12500 w 1528999"/>
                <a:gd name="connsiteY9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10831 w 1528999"/>
                <a:gd name="connsiteY7" fmla="*/ 7737 h 10000"/>
                <a:gd name="connsiteX8" fmla="*/ 451617 w 1528999"/>
                <a:gd name="connsiteY8" fmla="*/ 8236 h 10000"/>
                <a:gd name="connsiteX9" fmla="*/ 20831 w 1528999"/>
                <a:gd name="connsiteY9" fmla="*/ 8759 h 10000"/>
                <a:gd name="connsiteX10" fmla="*/ 12500 w 1528999"/>
                <a:gd name="connsiteY10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980726 w 1528999"/>
                <a:gd name="connsiteY6" fmla="*/ 6824 h 10000"/>
                <a:gd name="connsiteX7" fmla="*/ 0 w 1528999"/>
                <a:gd name="connsiteY7" fmla="*/ 6623 h 10000"/>
                <a:gd name="connsiteX8" fmla="*/ 10831 w 1528999"/>
                <a:gd name="connsiteY8" fmla="*/ 7737 h 10000"/>
                <a:gd name="connsiteX9" fmla="*/ 451617 w 1528999"/>
                <a:gd name="connsiteY9" fmla="*/ 8236 h 10000"/>
                <a:gd name="connsiteX10" fmla="*/ 20831 w 1528999"/>
                <a:gd name="connsiteY10" fmla="*/ 8759 h 10000"/>
                <a:gd name="connsiteX11" fmla="*/ 12500 w 1528999"/>
                <a:gd name="connsiteY11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1020721 w 1528999"/>
                <a:gd name="connsiteY6" fmla="*/ 5476 h 10000"/>
                <a:gd name="connsiteX7" fmla="*/ 980726 w 1528999"/>
                <a:gd name="connsiteY7" fmla="*/ 6824 h 10000"/>
                <a:gd name="connsiteX8" fmla="*/ 0 w 1528999"/>
                <a:gd name="connsiteY8" fmla="*/ 6623 h 10000"/>
                <a:gd name="connsiteX9" fmla="*/ 10831 w 1528999"/>
                <a:gd name="connsiteY9" fmla="*/ 7737 h 10000"/>
                <a:gd name="connsiteX10" fmla="*/ 451617 w 1528999"/>
                <a:gd name="connsiteY10" fmla="*/ 8236 h 10000"/>
                <a:gd name="connsiteX11" fmla="*/ 20831 w 1528999"/>
                <a:gd name="connsiteY11" fmla="*/ 8759 h 10000"/>
                <a:gd name="connsiteX12" fmla="*/ 12500 w 1528999"/>
                <a:gd name="connsiteY12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1020721 w 1528999"/>
                <a:gd name="connsiteY6" fmla="*/ 5476 h 10000"/>
                <a:gd name="connsiteX7" fmla="*/ 980726 w 1528999"/>
                <a:gd name="connsiteY7" fmla="*/ 6824 h 10000"/>
                <a:gd name="connsiteX8" fmla="*/ 490779 w 1528999"/>
                <a:gd name="connsiteY8" fmla="*/ 6042 h 10000"/>
                <a:gd name="connsiteX9" fmla="*/ 0 w 1528999"/>
                <a:gd name="connsiteY9" fmla="*/ 6623 h 10000"/>
                <a:gd name="connsiteX10" fmla="*/ 10831 w 1528999"/>
                <a:gd name="connsiteY10" fmla="*/ 7737 h 10000"/>
                <a:gd name="connsiteX11" fmla="*/ 451617 w 1528999"/>
                <a:gd name="connsiteY11" fmla="*/ 8236 h 10000"/>
                <a:gd name="connsiteX12" fmla="*/ 20831 w 1528999"/>
                <a:gd name="connsiteY12" fmla="*/ 8759 h 10000"/>
                <a:gd name="connsiteX13" fmla="*/ 12500 w 1528999"/>
                <a:gd name="connsiteY13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990724 w 1528999"/>
                <a:gd name="connsiteY5" fmla="*/ 2955 h 10000"/>
                <a:gd name="connsiteX6" fmla="*/ 1528999 w 1528999"/>
                <a:gd name="connsiteY6" fmla="*/ 4937 h 10000"/>
                <a:gd name="connsiteX7" fmla="*/ 1020721 w 1528999"/>
                <a:gd name="connsiteY7" fmla="*/ 5476 h 10000"/>
                <a:gd name="connsiteX8" fmla="*/ 980726 w 1528999"/>
                <a:gd name="connsiteY8" fmla="*/ 6824 h 10000"/>
                <a:gd name="connsiteX9" fmla="*/ 490779 w 1528999"/>
                <a:gd name="connsiteY9" fmla="*/ 6042 h 10000"/>
                <a:gd name="connsiteX10" fmla="*/ 0 w 1528999"/>
                <a:gd name="connsiteY10" fmla="*/ 6623 h 10000"/>
                <a:gd name="connsiteX11" fmla="*/ 10831 w 1528999"/>
                <a:gd name="connsiteY11" fmla="*/ 7737 h 10000"/>
                <a:gd name="connsiteX12" fmla="*/ 451617 w 1528999"/>
                <a:gd name="connsiteY12" fmla="*/ 8236 h 10000"/>
                <a:gd name="connsiteX13" fmla="*/ 20831 w 1528999"/>
                <a:gd name="connsiteY13" fmla="*/ 8759 h 10000"/>
                <a:gd name="connsiteX14" fmla="*/ 12500 w 1528999"/>
                <a:gd name="connsiteY14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500778 w 1528999"/>
                <a:gd name="connsiteY5" fmla="*/ 3737 h 10000"/>
                <a:gd name="connsiteX6" fmla="*/ 990724 w 1528999"/>
                <a:gd name="connsiteY6" fmla="*/ 2955 h 10000"/>
                <a:gd name="connsiteX7" fmla="*/ 1528999 w 1528999"/>
                <a:gd name="connsiteY7" fmla="*/ 4937 h 10000"/>
                <a:gd name="connsiteX8" fmla="*/ 1020721 w 1528999"/>
                <a:gd name="connsiteY8" fmla="*/ 5476 h 10000"/>
                <a:gd name="connsiteX9" fmla="*/ 980726 w 1528999"/>
                <a:gd name="connsiteY9" fmla="*/ 6824 h 10000"/>
                <a:gd name="connsiteX10" fmla="*/ 490779 w 1528999"/>
                <a:gd name="connsiteY10" fmla="*/ 6042 h 10000"/>
                <a:gd name="connsiteX11" fmla="*/ 0 w 1528999"/>
                <a:gd name="connsiteY11" fmla="*/ 6623 h 10000"/>
                <a:gd name="connsiteX12" fmla="*/ 10831 w 1528999"/>
                <a:gd name="connsiteY12" fmla="*/ 7737 h 10000"/>
                <a:gd name="connsiteX13" fmla="*/ 451617 w 1528999"/>
                <a:gd name="connsiteY13" fmla="*/ 8236 h 10000"/>
                <a:gd name="connsiteX14" fmla="*/ 20831 w 1528999"/>
                <a:gd name="connsiteY14" fmla="*/ 8759 h 10000"/>
                <a:gd name="connsiteX15" fmla="*/ 12500 w 1528999"/>
                <a:gd name="connsiteY15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500778 w 1528999"/>
                <a:gd name="connsiteY5" fmla="*/ 3737 h 10000"/>
                <a:gd name="connsiteX6" fmla="*/ 990724 w 1528999"/>
                <a:gd name="connsiteY6" fmla="*/ 2955 h 10000"/>
                <a:gd name="connsiteX7" fmla="*/ 1010721 w 1528999"/>
                <a:gd name="connsiteY7" fmla="*/ 4389 h 10000"/>
                <a:gd name="connsiteX8" fmla="*/ 1528999 w 1528999"/>
                <a:gd name="connsiteY8" fmla="*/ 4937 h 10000"/>
                <a:gd name="connsiteX9" fmla="*/ 1020721 w 1528999"/>
                <a:gd name="connsiteY9" fmla="*/ 5476 h 10000"/>
                <a:gd name="connsiteX10" fmla="*/ 980726 w 1528999"/>
                <a:gd name="connsiteY10" fmla="*/ 6824 h 10000"/>
                <a:gd name="connsiteX11" fmla="*/ 490779 w 1528999"/>
                <a:gd name="connsiteY11" fmla="*/ 6042 h 10000"/>
                <a:gd name="connsiteX12" fmla="*/ 0 w 1528999"/>
                <a:gd name="connsiteY12" fmla="*/ 6623 h 10000"/>
                <a:gd name="connsiteX13" fmla="*/ 10831 w 1528999"/>
                <a:gd name="connsiteY13" fmla="*/ 7737 h 10000"/>
                <a:gd name="connsiteX14" fmla="*/ 451617 w 1528999"/>
                <a:gd name="connsiteY14" fmla="*/ 8236 h 10000"/>
                <a:gd name="connsiteX15" fmla="*/ 20831 w 1528999"/>
                <a:gd name="connsiteY15" fmla="*/ 8759 h 10000"/>
                <a:gd name="connsiteX16" fmla="*/ 12500 w 1528999"/>
                <a:gd name="connsiteY16" fmla="*/ 10000 h 10000"/>
                <a:gd name="connsiteX0" fmla="*/ 2500 w 1528999"/>
                <a:gd name="connsiteY0" fmla="*/ 0 h 10000"/>
                <a:gd name="connsiteX1" fmla="*/ 185622 w 1528999"/>
                <a:gd name="connsiteY1" fmla="*/ 430 h 10000"/>
                <a:gd name="connsiteX2" fmla="*/ 3334 w 1528999"/>
                <a:gd name="connsiteY2" fmla="*/ 991 h 10000"/>
                <a:gd name="connsiteX3" fmla="*/ 471614 w 1528999"/>
                <a:gd name="connsiteY3" fmla="*/ 1455 h 10000"/>
                <a:gd name="connsiteX4" fmla="*/ 5832 w 1528999"/>
                <a:gd name="connsiteY4" fmla="*/ 2133 h 10000"/>
                <a:gd name="connsiteX5" fmla="*/ 1666 w 1528999"/>
                <a:gd name="connsiteY5" fmla="*/ 3205 h 10000"/>
                <a:gd name="connsiteX6" fmla="*/ 500778 w 1528999"/>
                <a:gd name="connsiteY6" fmla="*/ 3737 h 10000"/>
                <a:gd name="connsiteX7" fmla="*/ 990724 w 1528999"/>
                <a:gd name="connsiteY7" fmla="*/ 2955 h 10000"/>
                <a:gd name="connsiteX8" fmla="*/ 1010721 w 1528999"/>
                <a:gd name="connsiteY8" fmla="*/ 4389 h 10000"/>
                <a:gd name="connsiteX9" fmla="*/ 1528999 w 1528999"/>
                <a:gd name="connsiteY9" fmla="*/ 4937 h 10000"/>
                <a:gd name="connsiteX10" fmla="*/ 1020721 w 1528999"/>
                <a:gd name="connsiteY10" fmla="*/ 5476 h 10000"/>
                <a:gd name="connsiteX11" fmla="*/ 980726 w 1528999"/>
                <a:gd name="connsiteY11" fmla="*/ 6824 h 10000"/>
                <a:gd name="connsiteX12" fmla="*/ 490779 w 1528999"/>
                <a:gd name="connsiteY12" fmla="*/ 6042 h 10000"/>
                <a:gd name="connsiteX13" fmla="*/ 0 w 1528999"/>
                <a:gd name="connsiteY13" fmla="*/ 6623 h 10000"/>
                <a:gd name="connsiteX14" fmla="*/ 10831 w 1528999"/>
                <a:gd name="connsiteY14" fmla="*/ 7737 h 10000"/>
                <a:gd name="connsiteX15" fmla="*/ 451617 w 1528999"/>
                <a:gd name="connsiteY15" fmla="*/ 8236 h 10000"/>
                <a:gd name="connsiteX16" fmla="*/ 20831 w 1528999"/>
                <a:gd name="connsiteY16" fmla="*/ 8759 h 10000"/>
                <a:gd name="connsiteX17" fmla="*/ 12500 w 1528999"/>
                <a:gd name="connsiteY1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3334 w 1528999"/>
                <a:gd name="connsiteY3" fmla="*/ 991 h 10000"/>
                <a:gd name="connsiteX4" fmla="*/ 471614 w 1528999"/>
                <a:gd name="connsiteY4" fmla="*/ 1455 h 10000"/>
                <a:gd name="connsiteX5" fmla="*/ 5832 w 1528999"/>
                <a:gd name="connsiteY5" fmla="*/ 2133 h 10000"/>
                <a:gd name="connsiteX6" fmla="*/ 1666 w 1528999"/>
                <a:gd name="connsiteY6" fmla="*/ 3205 h 10000"/>
                <a:gd name="connsiteX7" fmla="*/ 500778 w 1528999"/>
                <a:gd name="connsiteY7" fmla="*/ 3737 h 10000"/>
                <a:gd name="connsiteX8" fmla="*/ 990724 w 1528999"/>
                <a:gd name="connsiteY8" fmla="*/ 2955 h 10000"/>
                <a:gd name="connsiteX9" fmla="*/ 1010721 w 1528999"/>
                <a:gd name="connsiteY9" fmla="*/ 4389 h 10000"/>
                <a:gd name="connsiteX10" fmla="*/ 1528999 w 1528999"/>
                <a:gd name="connsiteY10" fmla="*/ 4937 h 10000"/>
                <a:gd name="connsiteX11" fmla="*/ 1020721 w 1528999"/>
                <a:gd name="connsiteY11" fmla="*/ 5476 h 10000"/>
                <a:gd name="connsiteX12" fmla="*/ 980726 w 1528999"/>
                <a:gd name="connsiteY12" fmla="*/ 6824 h 10000"/>
                <a:gd name="connsiteX13" fmla="*/ 490779 w 1528999"/>
                <a:gd name="connsiteY13" fmla="*/ 6042 h 10000"/>
                <a:gd name="connsiteX14" fmla="*/ 0 w 1528999"/>
                <a:gd name="connsiteY14" fmla="*/ 6623 h 10000"/>
                <a:gd name="connsiteX15" fmla="*/ 10831 w 1528999"/>
                <a:gd name="connsiteY15" fmla="*/ 7737 h 10000"/>
                <a:gd name="connsiteX16" fmla="*/ 451617 w 1528999"/>
                <a:gd name="connsiteY16" fmla="*/ 8236 h 10000"/>
                <a:gd name="connsiteX17" fmla="*/ 20831 w 1528999"/>
                <a:gd name="connsiteY17" fmla="*/ 8759 h 10000"/>
                <a:gd name="connsiteX18" fmla="*/ 12500 w 1528999"/>
                <a:gd name="connsiteY1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471614 w 1528999"/>
                <a:gd name="connsiteY5" fmla="*/ 1455 h 10000"/>
                <a:gd name="connsiteX6" fmla="*/ 5832 w 1528999"/>
                <a:gd name="connsiteY6" fmla="*/ 2133 h 10000"/>
                <a:gd name="connsiteX7" fmla="*/ 1666 w 1528999"/>
                <a:gd name="connsiteY7" fmla="*/ 3205 h 10000"/>
                <a:gd name="connsiteX8" fmla="*/ 500778 w 1528999"/>
                <a:gd name="connsiteY8" fmla="*/ 3737 h 10000"/>
                <a:gd name="connsiteX9" fmla="*/ 990724 w 1528999"/>
                <a:gd name="connsiteY9" fmla="*/ 2955 h 10000"/>
                <a:gd name="connsiteX10" fmla="*/ 1010721 w 1528999"/>
                <a:gd name="connsiteY10" fmla="*/ 4389 h 10000"/>
                <a:gd name="connsiteX11" fmla="*/ 1528999 w 1528999"/>
                <a:gd name="connsiteY11" fmla="*/ 4937 h 10000"/>
                <a:gd name="connsiteX12" fmla="*/ 1020721 w 1528999"/>
                <a:gd name="connsiteY12" fmla="*/ 5476 h 10000"/>
                <a:gd name="connsiteX13" fmla="*/ 980726 w 1528999"/>
                <a:gd name="connsiteY13" fmla="*/ 6824 h 10000"/>
                <a:gd name="connsiteX14" fmla="*/ 490779 w 1528999"/>
                <a:gd name="connsiteY14" fmla="*/ 6042 h 10000"/>
                <a:gd name="connsiteX15" fmla="*/ 0 w 1528999"/>
                <a:gd name="connsiteY15" fmla="*/ 6623 h 10000"/>
                <a:gd name="connsiteX16" fmla="*/ 10831 w 1528999"/>
                <a:gd name="connsiteY16" fmla="*/ 7737 h 10000"/>
                <a:gd name="connsiteX17" fmla="*/ 451617 w 1528999"/>
                <a:gd name="connsiteY17" fmla="*/ 8236 h 10000"/>
                <a:gd name="connsiteX18" fmla="*/ 20831 w 1528999"/>
                <a:gd name="connsiteY18" fmla="*/ 8759 h 10000"/>
                <a:gd name="connsiteX19" fmla="*/ 12500 w 1528999"/>
                <a:gd name="connsiteY1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337214 w 1528999"/>
                <a:gd name="connsiteY5" fmla="*/ 886 h 10000"/>
                <a:gd name="connsiteX6" fmla="*/ 471614 w 1528999"/>
                <a:gd name="connsiteY6" fmla="*/ 1455 h 10000"/>
                <a:gd name="connsiteX7" fmla="*/ 5832 w 1528999"/>
                <a:gd name="connsiteY7" fmla="*/ 2133 h 10000"/>
                <a:gd name="connsiteX8" fmla="*/ 1666 w 1528999"/>
                <a:gd name="connsiteY8" fmla="*/ 3205 h 10000"/>
                <a:gd name="connsiteX9" fmla="*/ 500778 w 1528999"/>
                <a:gd name="connsiteY9" fmla="*/ 3737 h 10000"/>
                <a:gd name="connsiteX10" fmla="*/ 990724 w 1528999"/>
                <a:gd name="connsiteY10" fmla="*/ 2955 h 10000"/>
                <a:gd name="connsiteX11" fmla="*/ 1010721 w 1528999"/>
                <a:gd name="connsiteY11" fmla="*/ 4389 h 10000"/>
                <a:gd name="connsiteX12" fmla="*/ 1528999 w 1528999"/>
                <a:gd name="connsiteY12" fmla="*/ 4937 h 10000"/>
                <a:gd name="connsiteX13" fmla="*/ 1020721 w 1528999"/>
                <a:gd name="connsiteY13" fmla="*/ 5476 h 10000"/>
                <a:gd name="connsiteX14" fmla="*/ 980726 w 1528999"/>
                <a:gd name="connsiteY14" fmla="*/ 6824 h 10000"/>
                <a:gd name="connsiteX15" fmla="*/ 490779 w 1528999"/>
                <a:gd name="connsiteY15" fmla="*/ 6042 h 10000"/>
                <a:gd name="connsiteX16" fmla="*/ 0 w 1528999"/>
                <a:gd name="connsiteY16" fmla="*/ 6623 h 10000"/>
                <a:gd name="connsiteX17" fmla="*/ 10831 w 1528999"/>
                <a:gd name="connsiteY17" fmla="*/ 7737 h 10000"/>
                <a:gd name="connsiteX18" fmla="*/ 451617 w 1528999"/>
                <a:gd name="connsiteY18" fmla="*/ 8236 h 10000"/>
                <a:gd name="connsiteX19" fmla="*/ 20831 w 1528999"/>
                <a:gd name="connsiteY19" fmla="*/ 8759 h 10000"/>
                <a:gd name="connsiteX20" fmla="*/ 12500 w 1528999"/>
                <a:gd name="connsiteY2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337214 w 1528999"/>
                <a:gd name="connsiteY5" fmla="*/ 886 h 10000"/>
                <a:gd name="connsiteX6" fmla="*/ 355776 w 1528999"/>
                <a:gd name="connsiteY6" fmla="*/ 1356 h 10000"/>
                <a:gd name="connsiteX7" fmla="*/ 471614 w 1528999"/>
                <a:gd name="connsiteY7" fmla="*/ 1455 h 10000"/>
                <a:gd name="connsiteX8" fmla="*/ 5832 w 1528999"/>
                <a:gd name="connsiteY8" fmla="*/ 2133 h 10000"/>
                <a:gd name="connsiteX9" fmla="*/ 1666 w 1528999"/>
                <a:gd name="connsiteY9" fmla="*/ 3205 h 10000"/>
                <a:gd name="connsiteX10" fmla="*/ 500778 w 1528999"/>
                <a:gd name="connsiteY10" fmla="*/ 3737 h 10000"/>
                <a:gd name="connsiteX11" fmla="*/ 990724 w 1528999"/>
                <a:gd name="connsiteY11" fmla="*/ 2955 h 10000"/>
                <a:gd name="connsiteX12" fmla="*/ 1010721 w 1528999"/>
                <a:gd name="connsiteY12" fmla="*/ 4389 h 10000"/>
                <a:gd name="connsiteX13" fmla="*/ 1528999 w 1528999"/>
                <a:gd name="connsiteY13" fmla="*/ 4937 h 10000"/>
                <a:gd name="connsiteX14" fmla="*/ 1020721 w 1528999"/>
                <a:gd name="connsiteY14" fmla="*/ 5476 h 10000"/>
                <a:gd name="connsiteX15" fmla="*/ 980726 w 1528999"/>
                <a:gd name="connsiteY15" fmla="*/ 6824 h 10000"/>
                <a:gd name="connsiteX16" fmla="*/ 490779 w 1528999"/>
                <a:gd name="connsiteY16" fmla="*/ 6042 h 10000"/>
                <a:gd name="connsiteX17" fmla="*/ 0 w 1528999"/>
                <a:gd name="connsiteY17" fmla="*/ 6623 h 10000"/>
                <a:gd name="connsiteX18" fmla="*/ 10831 w 1528999"/>
                <a:gd name="connsiteY18" fmla="*/ 7737 h 10000"/>
                <a:gd name="connsiteX19" fmla="*/ 451617 w 1528999"/>
                <a:gd name="connsiteY19" fmla="*/ 8236 h 10000"/>
                <a:gd name="connsiteX20" fmla="*/ 20831 w 1528999"/>
                <a:gd name="connsiteY20" fmla="*/ 8759 h 10000"/>
                <a:gd name="connsiteX21" fmla="*/ 12500 w 1528999"/>
                <a:gd name="connsiteY2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5832 w 1528999"/>
                <a:gd name="connsiteY9" fmla="*/ 2133 h 10000"/>
                <a:gd name="connsiteX10" fmla="*/ 1666 w 1528999"/>
                <a:gd name="connsiteY10" fmla="*/ 3205 h 10000"/>
                <a:gd name="connsiteX11" fmla="*/ 500778 w 1528999"/>
                <a:gd name="connsiteY11" fmla="*/ 3737 h 10000"/>
                <a:gd name="connsiteX12" fmla="*/ 990724 w 1528999"/>
                <a:gd name="connsiteY12" fmla="*/ 2955 h 10000"/>
                <a:gd name="connsiteX13" fmla="*/ 1010721 w 1528999"/>
                <a:gd name="connsiteY13" fmla="*/ 4389 h 10000"/>
                <a:gd name="connsiteX14" fmla="*/ 1528999 w 1528999"/>
                <a:gd name="connsiteY14" fmla="*/ 4937 h 10000"/>
                <a:gd name="connsiteX15" fmla="*/ 1020721 w 1528999"/>
                <a:gd name="connsiteY15" fmla="*/ 5476 h 10000"/>
                <a:gd name="connsiteX16" fmla="*/ 980726 w 1528999"/>
                <a:gd name="connsiteY16" fmla="*/ 6824 h 10000"/>
                <a:gd name="connsiteX17" fmla="*/ 490779 w 1528999"/>
                <a:gd name="connsiteY17" fmla="*/ 6042 h 10000"/>
                <a:gd name="connsiteX18" fmla="*/ 0 w 1528999"/>
                <a:gd name="connsiteY18" fmla="*/ 6623 h 10000"/>
                <a:gd name="connsiteX19" fmla="*/ 10831 w 1528999"/>
                <a:gd name="connsiteY19" fmla="*/ 7737 h 10000"/>
                <a:gd name="connsiteX20" fmla="*/ 451617 w 1528999"/>
                <a:gd name="connsiteY20" fmla="*/ 8236 h 10000"/>
                <a:gd name="connsiteX21" fmla="*/ 20831 w 1528999"/>
                <a:gd name="connsiteY21" fmla="*/ 8759 h 10000"/>
                <a:gd name="connsiteX22" fmla="*/ 12500 w 1528999"/>
                <a:gd name="connsiteY2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5832 w 1528999"/>
                <a:gd name="connsiteY9" fmla="*/ 2133 h 10000"/>
                <a:gd name="connsiteX10" fmla="*/ 1666 w 1528999"/>
                <a:gd name="connsiteY10" fmla="*/ 3205 h 10000"/>
                <a:gd name="connsiteX11" fmla="*/ 500778 w 1528999"/>
                <a:gd name="connsiteY11" fmla="*/ 3737 h 10000"/>
                <a:gd name="connsiteX12" fmla="*/ 990724 w 1528999"/>
                <a:gd name="connsiteY12" fmla="*/ 2955 h 10000"/>
                <a:gd name="connsiteX13" fmla="*/ 1010721 w 1528999"/>
                <a:gd name="connsiteY13" fmla="*/ 4389 h 10000"/>
                <a:gd name="connsiteX14" fmla="*/ 1528999 w 1528999"/>
                <a:gd name="connsiteY14" fmla="*/ 4937 h 10000"/>
                <a:gd name="connsiteX15" fmla="*/ 1020721 w 1528999"/>
                <a:gd name="connsiteY15" fmla="*/ 5476 h 10000"/>
                <a:gd name="connsiteX16" fmla="*/ 980726 w 1528999"/>
                <a:gd name="connsiteY16" fmla="*/ 6824 h 10000"/>
                <a:gd name="connsiteX17" fmla="*/ 490779 w 1528999"/>
                <a:gd name="connsiteY17" fmla="*/ 6042 h 10000"/>
                <a:gd name="connsiteX18" fmla="*/ 0 w 1528999"/>
                <a:gd name="connsiteY18" fmla="*/ 6623 h 10000"/>
                <a:gd name="connsiteX19" fmla="*/ 10831 w 1528999"/>
                <a:gd name="connsiteY19" fmla="*/ 7737 h 10000"/>
                <a:gd name="connsiteX20" fmla="*/ 451617 w 1528999"/>
                <a:gd name="connsiteY20" fmla="*/ 8236 h 10000"/>
                <a:gd name="connsiteX21" fmla="*/ 20831 w 1528999"/>
                <a:gd name="connsiteY21" fmla="*/ 8759 h 10000"/>
                <a:gd name="connsiteX22" fmla="*/ 12500 w 1528999"/>
                <a:gd name="connsiteY2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43402 w 1528999"/>
                <a:gd name="connsiteY9" fmla="*/ 2204 h 10000"/>
                <a:gd name="connsiteX10" fmla="*/ 5832 w 1528999"/>
                <a:gd name="connsiteY10" fmla="*/ 2133 h 10000"/>
                <a:gd name="connsiteX11" fmla="*/ 1666 w 1528999"/>
                <a:gd name="connsiteY11" fmla="*/ 3205 h 10000"/>
                <a:gd name="connsiteX12" fmla="*/ 500778 w 1528999"/>
                <a:gd name="connsiteY12" fmla="*/ 3737 h 10000"/>
                <a:gd name="connsiteX13" fmla="*/ 990724 w 1528999"/>
                <a:gd name="connsiteY13" fmla="*/ 2955 h 10000"/>
                <a:gd name="connsiteX14" fmla="*/ 1010721 w 1528999"/>
                <a:gd name="connsiteY14" fmla="*/ 4389 h 10000"/>
                <a:gd name="connsiteX15" fmla="*/ 1528999 w 1528999"/>
                <a:gd name="connsiteY15" fmla="*/ 4937 h 10000"/>
                <a:gd name="connsiteX16" fmla="*/ 1020721 w 1528999"/>
                <a:gd name="connsiteY16" fmla="*/ 5476 h 10000"/>
                <a:gd name="connsiteX17" fmla="*/ 980726 w 1528999"/>
                <a:gd name="connsiteY17" fmla="*/ 6824 h 10000"/>
                <a:gd name="connsiteX18" fmla="*/ 490779 w 1528999"/>
                <a:gd name="connsiteY18" fmla="*/ 6042 h 10000"/>
                <a:gd name="connsiteX19" fmla="*/ 0 w 1528999"/>
                <a:gd name="connsiteY19" fmla="*/ 6623 h 10000"/>
                <a:gd name="connsiteX20" fmla="*/ 10831 w 1528999"/>
                <a:gd name="connsiteY20" fmla="*/ 7737 h 10000"/>
                <a:gd name="connsiteX21" fmla="*/ 451617 w 1528999"/>
                <a:gd name="connsiteY21" fmla="*/ 8236 h 10000"/>
                <a:gd name="connsiteX22" fmla="*/ 20831 w 1528999"/>
                <a:gd name="connsiteY22" fmla="*/ 8759 h 10000"/>
                <a:gd name="connsiteX23" fmla="*/ 12500 w 1528999"/>
                <a:gd name="connsiteY2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5832 w 1528999"/>
                <a:gd name="connsiteY11" fmla="*/ 2133 h 10000"/>
                <a:gd name="connsiteX12" fmla="*/ 1666 w 1528999"/>
                <a:gd name="connsiteY12" fmla="*/ 3205 h 10000"/>
                <a:gd name="connsiteX13" fmla="*/ 500778 w 1528999"/>
                <a:gd name="connsiteY13" fmla="*/ 3737 h 10000"/>
                <a:gd name="connsiteX14" fmla="*/ 990724 w 1528999"/>
                <a:gd name="connsiteY14" fmla="*/ 2955 h 10000"/>
                <a:gd name="connsiteX15" fmla="*/ 1010721 w 1528999"/>
                <a:gd name="connsiteY15" fmla="*/ 4389 h 10000"/>
                <a:gd name="connsiteX16" fmla="*/ 1528999 w 1528999"/>
                <a:gd name="connsiteY16" fmla="*/ 4937 h 10000"/>
                <a:gd name="connsiteX17" fmla="*/ 1020721 w 1528999"/>
                <a:gd name="connsiteY17" fmla="*/ 5476 h 10000"/>
                <a:gd name="connsiteX18" fmla="*/ 980726 w 1528999"/>
                <a:gd name="connsiteY18" fmla="*/ 6824 h 10000"/>
                <a:gd name="connsiteX19" fmla="*/ 490779 w 1528999"/>
                <a:gd name="connsiteY19" fmla="*/ 6042 h 10000"/>
                <a:gd name="connsiteX20" fmla="*/ 0 w 1528999"/>
                <a:gd name="connsiteY20" fmla="*/ 6623 h 10000"/>
                <a:gd name="connsiteX21" fmla="*/ 10831 w 1528999"/>
                <a:gd name="connsiteY21" fmla="*/ 7737 h 10000"/>
                <a:gd name="connsiteX22" fmla="*/ 451617 w 1528999"/>
                <a:gd name="connsiteY22" fmla="*/ 8236 h 10000"/>
                <a:gd name="connsiteX23" fmla="*/ 20831 w 1528999"/>
                <a:gd name="connsiteY23" fmla="*/ 8759 h 10000"/>
                <a:gd name="connsiteX24" fmla="*/ 12500 w 1528999"/>
                <a:gd name="connsiteY2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666 w 1528999"/>
                <a:gd name="connsiteY13" fmla="*/ 3205 h 10000"/>
                <a:gd name="connsiteX14" fmla="*/ 500778 w 1528999"/>
                <a:gd name="connsiteY14" fmla="*/ 3737 h 10000"/>
                <a:gd name="connsiteX15" fmla="*/ 990724 w 1528999"/>
                <a:gd name="connsiteY15" fmla="*/ 2955 h 10000"/>
                <a:gd name="connsiteX16" fmla="*/ 1010721 w 1528999"/>
                <a:gd name="connsiteY16" fmla="*/ 4389 h 10000"/>
                <a:gd name="connsiteX17" fmla="*/ 1528999 w 1528999"/>
                <a:gd name="connsiteY17" fmla="*/ 4937 h 10000"/>
                <a:gd name="connsiteX18" fmla="*/ 1020721 w 1528999"/>
                <a:gd name="connsiteY18" fmla="*/ 5476 h 10000"/>
                <a:gd name="connsiteX19" fmla="*/ 980726 w 1528999"/>
                <a:gd name="connsiteY19" fmla="*/ 6824 h 10000"/>
                <a:gd name="connsiteX20" fmla="*/ 490779 w 1528999"/>
                <a:gd name="connsiteY20" fmla="*/ 6042 h 10000"/>
                <a:gd name="connsiteX21" fmla="*/ 0 w 1528999"/>
                <a:gd name="connsiteY21" fmla="*/ 6623 h 10000"/>
                <a:gd name="connsiteX22" fmla="*/ 10831 w 1528999"/>
                <a:gd name="connsiteY22" fmla="*/ 7737 h 10000"/>
                <a:gd name="connsiteX23" fmla="*/ 451617 w 1528999"/>
                <a:gd name="connsiteY23" fmla="*/ 8236 h 10000"/>
                <a:gd name="connsiteX24" fmla="*/ 20831 w 1528999"/>
                <a:gd name="connsiteY24" fmla="*/ 8759 h 10000"/>
                <a:gd name="connsiteX25" fmla="*/ 12500 w 1528999"/>
                <a:gd name="connsiteY2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82529 w 1528999"/>
                <a:gd name="connsiteY13" fmla="*/ 2675 h 10000"/>
                <a:gd name="connsiteX14" fmla="*/ 1666 w 1528999"/>
                <a:gd name="connsiteY14" fmla="*/ 3205 h 10000"/>
                <a:gd name="connsiteX15" fmla="*/ 500778 w 1528999"/>
                <a:gd name="connsiteY15" fmla="*/ 3737 h 10000"/>
                <a:gd name="connsiteX16" fmla="*/ 990724 w 1528999"/>
                <a:gd name="connsiteY16" fmla="*/ 2955 h 10000"/>
                <a:gd name="connsiteX17" fmla="*/ 1010721 w 1528999"/>
                <a:gd name="connsiteY17" fmla="*/ 4389 h 10000"/>
                <a:gd name="connsiteX18" fmla="*/ 1528999 w 1528999"/>
                <a:gd name="connsiteY18" fmla="*/ 4937 h 10000"/>
                <a:gd name="connsiteX19" fmla="*/ 1020721 w 1528999"/>
                <a:gd name="connsiteY19" fmla="*/ 5476 h 10000"/>
                <a:gd name="connsiteX20" fmla="*/ 980726 w 1528999"/>
                <a:gd name="connsiteY20" fmla="*/ 6824 h 10000"/>
                <a:gd name="connsiteX21" fmla="*/ 490779 w 1528999"/>
                <a:gd name="connsiteY21" fmla="*/ 6042 h 10000"/>
                <a:gd name="connsiteX22" fmla="*/ 0 w 1528999"/>
                <a:gd name="connsiteY22" fmla="*/ 6623 h 10000"/>
                <a:gd name="connsiteX23" fmla="*/ 10831 w 1528999"/>
                <a:gd name="connsiteY23" fmla="*/ 7737 h 10000"/>
                <a:gd name="connsiteX24" fmla="*/ 451617 w 1528999"/>
                <a:gd name="connsiteY24" fmla="*/ 8236 h 10000"/>
                <a:gd name="connsiteX25" fmla="*/ 20831 w 1528999"/>
                <a:gd name="connsiteY25" fmla="*/ 8759 h 10000"/>
                <a:gd name="connsiteX26" fmla="*/ 12500 w 1528999"/>
                <a:gd name="connsiteY2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1666 w 1528999"/>
                <a:gd name="connsiteY15" fmla="*/ 3205 h 10000"/>
                <a:gd name="connsiteX16" fmla="*/ 500778 w 1528999"/>
                <a:gd name="connsiteY16" fmla="*/ 3737 h 10000"/>
                <a:gd name="connsiteX17" fmla="*/ 990724 w 1528999"/>
                <a:gd name="connsiteY17" fmla="*/ 2955 h 10000"/>
                <a:gd name="connsiteX18" fmla="*/ 1010721 w 1528999"/>
                <a:gd name="connsiteY18" fmla="*/ 4389 h 10000"/>
                <a:gd name="connsiteX19" fmla="*/ 1528999 w 1528999"/>
                <a:gd name="connsiteY19" fmla="*/ 4937 h 10000"/>
                <a:gd name="connsiteX20" fmla="*/ 1020721 w 1528999"/>
                <a:gd name="connsiteY20" fmla="*/ 5476 h 10000"/>
                <a:gd name="connsiteX21" fmla="*/ 980726 w 1528999"/>
                <a:gd name="connsiteY21" fmla="*/ 6824 h 10000"/>
                <a:gd name="connsiteX22" fmla="*/ 490779 w 1528999"/>
                <a:gd name="connsiteY22" fmla="*/ 6042 h 10000"/>
                <a:gd name="connsiteX23" fmla="*/ 0 w 1528999"/>
                <a:gd name="connsiteY23" fmla="*/ 6623 h 10000"/>
                <a:gd name="connsiteX24" fmla="*/ 10831 w 1528999"/>
                <a:gd name="connsiteY24" fmla="*/ 7737 h 10000"/>
                <a:gd name="connsiteX25" fmla="*/ 451617 w 1528999"/>
                <a:gd name="connsiteY25" fmla="*/ 8236 h 10000"/>
                <a:gd name="connsiteX26" fmla="*/ 20831 w 1528999"/>
                <a:gd name="connsiteY26" fmla="*/ 8759 h 10000"/>
                <a:gd name="connsiteX27" fmla="*/ 12500 w 1528999"/>
                <a:gd name="connsiteY2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500778 w 1528999"/>
                <a:gd name="connsiteY17" fmla="*/ 3737 h 10000"/>
                <a:gd name="connsiteX18" fmla="*/ 990724 w 1528999"/>
                <a:gd name="connsiteY18" fmla="*/ 2955 h 10000"/>
                <a:gd name="connsiteX19" fmla="*/ 1010721 w 1528999"/>
                <a:gd name="connsiteY19" fmla="*/ 4389 h 10000"/>
                <a:gd name="connsiteX20" fmla="*/ 1528999 w 1528999"/>
                <a:gd name="connsiteY20" fmla="*/ 4937 h 10000"/>
                <a:gd name="connsiteX21" fmla="*/ 1020721 w 1528999"/>
                <a:gd name="connsiteY21" fmla="*/ 5476 h 10000"/>
                <a:gd name="connsiteX22" fmla="*/ 980726 w 1528999"/>
                <a:gd name="connsiteY22" fmla="*/ 6824 h 10000"/>
                <a:gd name="connsiteX23" fmla="*/ 490779 w 1528999"/>
                <a:gd name="connsiteY23" fmla="*/ 6042 h 10000"/>
                <a:gd name="connsiteX24" fmla="*/ 0 w 1528999"/>
                <a:gd name="connsiteY24" fmla="*/ 6623 h 10000"/>
                <a:gd name="connsiteX25" fmla="*/ 10831 w 1528999"/>
                <a:gd name="connsiteY25" fmla="*/ 7737 h 10000"/>
                <a:gd name="connsiteX26" fmla="*/ 451617 w 1528999"/>
                <a:gd name="connsiteY26" fmla="*/ 8236 h 10000"/>
                <a:gd name="connsiteX27" fmla="*/ 20831 w 1528999"/>
                <a:gd name="connsiteY27" fmla="*/ 8759 h 10000"/>
                <a:gd name="connsiteX28" fmla="*/ 12500 w 1528999"/>
                <a:gd name="connsiteY2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337214 w 1528999"/>
                <a:gd name="connsiteY17" fmla="*/ 3146 h 10000"/>
                <a:gd name="connsiteX18" fmla="*/ 500778 w 1528999"/>
                <a:gd name="connsiteY18" fmla="*/ 3737 h 10000"/>
                <a:gd name="connsiteX19" fmla="*/ 990724 w 1528999"/>
                <a:gd name="connsiteY19" fmla="*/ 2955 h 10000"/>
                <a:gd name="connsiteX20" fmla="*/ 1010721 w 1528999"/>
                <a:gd name="connsiteY20" fmla="*/ 4389 h 10000"/>
                <a:gd name="connsiteX21" fmla="*/ 1528999 w 1528999"/>
                <a:gd name="connsiteY21" fmla="*/ 4937 h 10000"/>
                <a:gd name="connsiteX22" fmla="*/ 1020721 w 1528999"/>
                <a:gd name="connsiteY22" fmla="*/ 5476 h 10000"/>
                <a:gd name="connsiteX23" fmla="*/ 980726 w 1528999"/>
                <a:gd name="connsiteY23" fmla="*/ 6824 h 10000"/>
                <a:gd name="connsiteX24" fmla="*/ 490779 w 1528999"/>
                <a:gd name="connsiteY24" fmla="*/ 6042 h 10000"/>
                <a:gd name="connsiteX25" fmla="*/ 0 w 1528999"/>
                <a:gd name="connsiteY25" fmla="*/ 6623 h 10000"/>
                <a:gd name="connsiteX26" fmla="*/ 10831 w 1528999"/>
                <a:gd name="connsiteY26" fmla="*/ 7737 h 10000"/>
                <a:gd name="connsiteX27" fmla="*/ 451617 w 1528999"/>
                <a:gd name="connsiteY27" fmla="*/ 8236 h 10000"/>
                <a:gd name="connsiteX28" fmla="*/ 20831 w 1528999"/>
                <a:gd name="connsiteY28" fmla="*/ 8759 h 10000"/>
                <a:gd name="connsiteX29" fmla="*/ 12500 w 1528999"/>
                <a:gd name="connsiteY2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500778 w 1528999"/>
                <a:gd name="connsiteY19" fmla="*/ 3737 h 10000"/>
                <a:gd name="connsiteX20" fmla="*/ 990724 w 1528999"/>
                <a:gd name="connsiteY20" fmla="*/ 2955 h 10000"/>
                <a:gd name="connsiteX21" fmla="*/ 1010721 w 1528999"/>
                <a:gd name="connsiteY21" fmla="*/ 4389 h 10000"/>
                <a:gd name="connsiteX22" fmla="*/ 1528999 w 1528999"/>
                <a:gd name="connsiteY22" fmla="*/ 4937 h 10000"/>
                <a:gd name="connsiteX23" fmla="*/ 1020721 w 1528999"/>
                <a:gd name="connsiteY23" fmla="*/ 5476 h 10000"/>
                <a:gd name="connsiteX24" fmla="*/ 980726 w 1528999"/>
                <a:gd name="connsiteY24" fmla="*/ 6824 h 10000"/>
                <a:gd name="connsiteX25" fmla="*/ 490779 w 1528999"/>
                <a:gd name="connsiteY25" fmla="*/ 6042 h 10000"/>
                <a:gd name="connsiteX26" fmla="*/ 0 w 1528999"/>
                <a:gd name="connsiteY26" fmla="*/ 6623 h 10000"/>
                <a:gd name="connsiteX27" fmla="*/ 10831 w 1528999"/>
                <a:gd name="connsiteY27" fmla="*/ 7737 h 10000"/>
                <a:gd name="connsiteX28" fmla="*/ 451617 w 1528999"/>
                <a:gd name="connsiteY28" fmla="*/ 8236 h 10000"/>
                <a:gd name="connsiteX29" fmla="*/ 20831 w 1528999"/>
                <a:gd name="connsiteY29" fmla="*/ 8759 h 10000"/>
                <a:gd name="connsiteX30" fmla="*/ 12500 w 1528999"/>
                <a:gd name="connsiteY3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990724 w 1528999"/>
                <a:gd name="connsiteY21" fmla="*/ 2955 h 10000"/>
                <a:gd name="connsiteX22" fmla="*/ 1010721 w 1528999"/>
                <a:gd name="connsiteY22" fmla="*/ 4389 h 10000"/>
                <a:gd name="connsiteX23" fmla="*/ 1528999 w 1528999"/>
                <a:gd name="connsiteY23" fmla="*/ 4937 h 10000"/>
                <a:gd name="connsiteX24" fmla="*/ 1020721 w 1528999"/>
                <a:gd name="connsiteY24" fmla="*/ 5476 h 10000"/>
                <a:gd name="connsiteX25" fmla="*/ 980726 w 1528999"/>
                <a:gd name="connsiteY25" fmla="*/ 6824 h 10000"/>
                <a:gd name="connsiteX26" fmla="*/ 490779 w 1528999"/>
                <a:gd name="connsiteY26" fmla="*/ 6042 h 10000"/>
                <a:gd name="connsiteX27" fmla="*/ 0 w 1528999"/>
                <a:gd name="connsiteY27" fmla="*/ 6623 h 10000"/>
                <a:gd name="connsiteX28" fmla="*/ 10831 w 1528999"/>
                <a:gd name="connsiteY28" fmla="*/ 7737 h 10000"/>
                <a:gd name="connsiteX29" fmla="*/ 451617 w 1528999"/>
                <a:gd name="connsiteY29" fmla="*/ 8236 h 10000"/>
                <a:gd name="connsiteX30" fmla="*/ 20831 w 1528999"/>
                <a:gd name="connsiteY30" fmla="*/ 8759 h 10000"/>
                <a:gd name="connsiteX31" fmla="*/ 12500 w 1528999"/>
                <a:gd name="connsiteY3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52773 w 1528999"/>
                <a:gd name="connsiteY21" fmla="*/ 3025 h 10000"/>
                <a:gd name="connsiteX22" fmla="*/ 990724 w 1528999"/>
                <a:gd name="connsiteY22" fmla="*/ 2955 h 10000"/>
                <a:gd name="connsiteX23" fmla="*/ 1010721 w 1528999"/>
                <a:gd name="connsiteY23" fmla="*/ 4389 h 10000"/>
                <a:gd name="connsiteX24" fmla="*/ 1528999 w 1528999"/>
                <a:gd name="connsiteY24" fmla="*/ 4937 h 10000"/>
                <a:gd name="connsiteX25" fmla="*/ 1020721 w 1528999"/>
                <a:gd name="connsiteY25" fmla="*/ 5476 h 10000"/>
                <a:gd name="connsiteX26" fmla="*/ 980726 w 1528999"/>
                <a:gd name="connsiteY26" fmla="*/ 6824 h 10000"/>
                <a:gd name="connsiteX27" fmla="*/ 490779 w 1528999"/>
                <a:gd name="connsiteY27" fmla="*/ 6042 h 10000"/>
                <a:gd name="connsiteX28" fmla="*/ 0 w 1528999"/>
                <a:gd name="connsiteY28" fmla="*/ 6623 h 10000"/>
                <a:gd name="connsiteX29" fmla="*/ 10831 w 1528999"/>
                <a:gd name="connsiteY29" fmla="*/ 7737 h 10000"/>
                <a:gd name="connsiteX30" fmla="*/ 451617 w 1528999"/>
                <a:gd name="connsiteY30" fmla="*/ 8236 h 10000"/>
                <a:gd name="connsiteX31" fmla="*/ 20831 w 1528999"/>
                <a:gd name="connsiteY31" fmla="*/ 8759 h 10000"/>
                <a:gd name="connsiteX32" fmla="*/ 12500 w 1528999"/>
                <a:gd name="connsiteY3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52773 w 1528999"/>
                <a:gd name="connsiteY21" fmla="*/ 3025 h 10000"/>
                <a:gd name="connsiteX22" fmla="*/ 838396 w 1528999"/>
                <a:gd name="connsiteY22" fmla="*/ 3213 h 10000"/>
                <a:gd name="connsiteX23" fmla="*/ 990724 w 1528999"/>
                <a:gd name="connsiteY23" fmla="*/ 2955 h 10000"/>
                <a:gd name="connsiteX24" fmla="*/ 1010721 w 1528999"/>
                <a:gd name="connsiteY24" fmla="*/ 4389 h 10000"/>
                <a:gd name="connsiteX25" fmla="*/ 1528999 w 1528999"/>
                <a:gd name="connsiteY25" fmla="*/ 4937 h 10000"/>
                <a:gd name="connsiteX26" fmla="*/ 1020721 w 1528999"/>
                <a:gd name="connsiteY26" fmla="*/ 5476 h 10000"/>
                <a:gd name="connsiteX27" fmla="*/ 980726 w 1528999"/>
                <a:gd name="connsiteY27" fmla="*/ 6824 h 10000"/>
                <a:gd name="connsiteX28" fmla="*/ 490779 w 1528999"/>
                <a:gd name="connsiteY28" fmla="*/ 6042 h 10000"/>
                <a:gd name="connsiteX29" fmla="*/ 0 w 1528999"/>
                <a:gd name="connsiteY29" fmla="*/ 6623 h 10000"/>
                <a:gd name="connsiteX30" fmla="*/ 10831 w 1528999"/>
                <a:gd name="connsiteY30" fmla="*/ 7737 h 10000"/>
                <a:gd name="connsiteX31" fmla="*/ 451617 w 1528999"/>
                <a:gd name="connsiteY31" fmla="*/ 8236 h 10000"/>
                <a:gd name="connsiteX32" fmla="*/ 20831 w 1528999"/>
                <a:gd name="connsiteY32" fmla="*/ 8759 h 10000"/>
                <a:gd name="connsiteX33" fmla="*/ 12500 w 1528999"/>
                <a:gd name="connsiteY3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0721 w 1528999"/>
                <a:gd name="connsiteY25" fmla="*/ 4389 h 10000"/>
                <a:gd name="connsiteX26" fmla="*/ 1528999 w 1528999"/>
                <a:gd name="connsiteY26" fmla="*/ 4937 h 10000"/>
                <a:gd name="connsiteX27" fmla="*/ 1020721 w 1528999"/>
                <a:gd name="connsiteY27" fmla="*/ 5476 h 10000"/>
                <a:gd name="connsiteX28" fmla="*/ 980726 w 1528999"/>
                <a:gd name="connsiteY28" fmla="*/ 6824 h 10000"/>
                <a:gd name="connsiteX29" fmla="*/ 490779 w 1528999"/>
                <a:gd name="connsiteY29" fmla="*/ 6042 h 10000"/>
                <a:gd name="connsiteX30" fmla="*/ 0 w 1528999"/>
                <a:gd name="connsiteY30" fmla="*/ 6623 h 10000"/>
                <a:gd name="connsiteX31" fmla="*/ 10831 w 1528999"/>
                <a:gd name="connsiteY31" fmla="*/ 7737 h 10000"/>
                <a:gd name="connsiteX32" fmla="*/ 451617 w 1528999"/>
                <a:gd name="connsiteY32" fmla="*/ 8236 h 10000"/>
                <a:gd name="connsiteX33" fmla="*/ 20831 w 1528999"/>
                <a:gd name="connsiteY33" fmla="*/ 8759 h 10000"/>
                <a:gd name="connsiteX34" fmla="*/ 12500 w 1528999"/>
                <a:gd name="connsiteY3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234393 w 1528999"/>
                <a:gd name="connsiteY25" fmla="*/ 3616 h 10000"/>
                <a:gd name="connsiteX26" fmla="*/ 1010721 w 1528999"/>
                <a:gd name="connsiteY26" fmla="*/ 4389 h 10000"/>
                <a:gd name="connsiteX27" fmla="*/ 1528999 w 1528999"/>
                <a:gd name="connsiteY27" fmla="*/ 4937 h 10000"/>
                <a:gd name="connsiteX28" fmla="*/ 1020721 w 1528999"/>
                <a:gd name="connsiteY28" fmla="*/ 5476 h 10000"/>
                <a:gd name="connsiteX29" fmla="*/ 980726 w 1528999"/>
                <a:gd name="connsiteY29" fmla="*/ 6824 h 10000"/>
                <a:gd name="connsiteX30" fmla="*/ 490779 w 1528999"/>
                <a:gd name="connsiteY30" fmla="*/ 6042 h 10000"/>
                <a:gd name="connsiteX31" fmla="*/ 0 w 1528999"/>
                <a:gd name="connsiteY31" fmla="*/ 6623 h 10000"/>
                <a:gd name="connsiteX32" fmla="*/ 10831 w 1528999"/>
                <a:gd name="connsiteY32" fmla="*/ 7737 h 10000"/>
                <a:gd name="connsiteX33" fmla="*/ 451617 w 1528999"/>
                <a:gd name="connsiteY33" fmla="*/ 8236 h 10000"/>
                <a:gd name="connsiteX34" fmla="*/ 20831 w 1528999"/>
                <a:gd name="connsiteY34" fmla="*/ 8759 h 10000"/>
                <a:gd name="connsiteX35" fmla="*/ 12500 w 1528999"/>
                <a:gd name="connsiteY3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10721 w 1528999"/>
                <a:gd name="connsiteY27" fmla="*/ 4389 h 10000"/>
                <a:gd name="connsiteX28" fmla="*/ 1528999 w 1528999"/>
                <a:gd name="connsiteY28" fmla="*/ 4937 h 10000"/>
                <a:gd name="connsiteX29" fmla="*/ 1020721 w 1528999"/>
                <a:gd name="connsiteY29" fmla="*/ 5476 h 10000"/>
                <a:gd name="connsiteX30" fmla="*/ 980726 w 1528999"/>
                <a:gd name="connsiteY30" fmla="*/ 6824 h 10000"/>
                <a:gd name="connsiteX31" fmla="*/ 490779 w 1528999"/>
                <a:gd name="connsiteY31" fmla="*/ 6042 h 10000"/>
                <a:gd name="connsiteX32" fmla="*/ 0 w 1528999"/>
                <a:gd name="connsiteY32" fmla="*/ 6623 h 10000"/>
                <a:gd name="connsiteX33" fmla="*/ 10831 w 1528999"/>
                <a:gd name="connsiteY33" fmla="*/ 7737 h 10000"/>
                <a:gd name="connsiteX34" fmla="*/ 451617 w 1528999"/>
                <a:gd name="connsiteY34" fmla="*/ 8236 h 10000"/>
                <a:gd name="connsiteX35" fmla="*/ 20831 w 1528999"/>
                <a:gd name="connsiteY35" fmla="*/ 8759 h 10000"/>
                <a:gd name="connsiteX36" fmla="*/ 12500 w 1528999"/>
                <a:gd name="connsiteY3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528999 w 1528999"/>
                <a:gd name="connsiteY29" fmla="*/ 4937 h 10000"/>
                <a:gd name="connsiteX30" fmla="*/ 1020721 w 1528999"/>
                <a:gd name="connsiteY30" fmla="*/ 5476 h 10000"/>
                <a:gd name="connsiteX31" fmla="*/ 980726 w 1528999"/>
                <a:gd name="connsiteY31" fmla="*/ 6824 h 10000"/>
                <a:gd name="connsiteX32" fmla="*/ 490779 w 1528999"/>
                <a:gd name="connsiteY32" fmla="*/ 6042 h 10000"/>
                <a:gd name="connsiteX33" fmla="*/ 0 w 1528999"/>
                <a:gd name="connsiteY33" fmla="*/ 6623 h 10000"/>
                <a:gd name="connsiteX34" fmla="*/ 10831 w 1528999"/>
                <a:gd name="connsiteY34" fmla="*/ 7737 h 10000"/>
                <a:gd name="connsiteX35" fmla="*/ 451617 w 1528999"/>
                <a:gd name="connsiteY35" fmla="*/ 8236 h 10000"/>
                <a:gd name="connsiteX36" fmla="*/ 20831 w 1528999"/>
                <a:gd name="connsiteY36" fmla="*/ 8759 h 10000"/>
                <a:gd name="connsiteX37" fmla="*/ 12500 w 1528999"/>
                <a:gd name="connsiteY3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382892 w 1528999"/>
                <a:gd name="connsiteY29" fmla="*/ 4249 h 10000"/>
                <a:gd name="connsiteX30" fmla="*/ 1528999 w 1528999"/>
                <a:gd name="connsiteY30" fmla="*/ 4937 h 10000"/>
                <a:gd name="connsiteX31" fmla="*/ 1020721 w 1528999"/>
                <a:gd name="connsiteY31" fmla="*/ 5476 h 10000"/>
                <a:gd name="connsiteX32" fmla="*/ 980726 w 1528999"/>
                <a:gd name="connsiteY32" fmla="*/ 6824 h 10000"/>
                <a:gd name="connsiteX33" fmla="*/ 490779 w 1528999"/>
                <a:gd name="connsiteY33" fmla="*/ 6042 h 10000"/>
                <a:gd name="connsiteX34" fmla="*/ 0 w 1528999"/>
                <a:gd name="connsiteY34" fmla="*/ 6623 h 10000"/>
                <a:gd name="connsiteX35" fmla="*/ 10831 w 1528999"/>
                <a:gd name="connsiteY35" fmla="*/ 7737 h 10000"/>
                <a:gd name="connsiteX36" fmla="*/ 451617 w 1528999"/>
                <a:gd name="connsiteY36" fmla="*/ 8236 h 10000"/>
                <a:gd name="connsiteX37" fmla="*/ 20831 w 1528999"/>
                <a:gd name="connsiteY37" fmla="*/ 8759 h 10000"/>
                <a:gd name="connsiteX38" fmla="*/ 12500 w 1528999"/>
                <a:gd name="connsiteY3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382892 w 1528999"/>
                <a:gd name="connsiteY29" fmla="*/ 4249 h 10000"/>
                <a:gd name="connsiteX30" fmla="*/ 1389080 w 1528999"/>
                <a:gd name="connsiteY30" fmla="*/ 4706 h 10000"/>
                <a:gd name="connsiteX31" fmla="*/ 1528999 w 1528999"/>
                <a:gd name="connsiteY31" fmla="*/ 4937 h 10000"/>
                <a:gd name="connsiteX32" fmla="*/ 1020721 w 1528999"/>
                <a:gd name="connsiteY32" fmla="*/ 5476 h 10000"/>
                <a:gd name="connsiteX33" fmla="*/ 980726 w 1528999"/>
                <a:gd name="connsiteY33" fmla="*/ 6824 h 10000"/>
                <a:gd name="connsiteX34" fmla="*/ 490779 w 1528999"/>
                <a:gd name="connsiteY34" fmla="*/ 6042 h 10000"/>
                <a:gd name="connsiteX35" fmla="*/ 0 w 1528999"/>
                <a:gd name="connsiteY35" fmla="*/ 6623 h 10000"/>
                <a:gd name="connsiteX36" fmla="*/ 10831 w 1528999"/>
                <a:gd name="connsiteY36" fmla="*/ 7737 h 10000"/>
                <a:gd name="connsiteX37" fmla="*/ 451617 w 1528999"/>
                <a:gd name="connsiteY37" fmla="*/ 8236 h 10000"/>
                <a:gd name="connsiteX38" fmla="*/ 20831 w 1528999"/>
                <a:gd name="connsiteY38" fmla="*/ 8759 h 10000"/>
                <a:gd name="connsiteX39" fmla="*/ 12500 w 1528999"/>
                <a:gd name="connsiteY3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020721 w 1528999"/>
                <a:gd name="connsiteY33" fmla="*/ 5476 h 10000"/>
                <a:gd name="connsiteX34" fmla="*/ 980726 w 1528999"/>
                <a:gd name="connsiteY34" fmla="*/ 6824 h 10000"/>
                <a:gd name="connsiteX35" fmla="*/ 490779 w 1528999"/>
                <a:gd name="connsiteY35" fmla="*/ 6042 h 10000"/>
                <a:gd name="connsiteX36" fmla="*/ 0 w 1528999"/>
                <a:gd name="connsiteY36" fmla="*/ 6623 h 10000"/>
                <a:gd name="connsiteX37" fmla="*/ 10831 w 1528999"/>
                <a:gd name="connsiteY37" fmla="*/ 7737 h 10000"/>
                <a:gd name="connsiteX38" fmla="*/ 451617 w 1528999"/>
                <a:gd name="connsiteY38" fmla="*/ 8236 h 10000"/>
                <a:gd name="connsiteX39" fmla="*/ 20831 w 1528999"/>
                <a:gd name="connsiteY39" fmla="*/ 8759 h 10000"/>
                <a:gd name="connsiteX40" fmla="*/ 12500 w 1528999"/>
                <a:gd name="connsiteY4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89080 w 1528999"/>
                <a:gd name="connsiteY33" fmla="*/ 5581 h 10000"/>
                <a:gd name="connsiteX34" fmla="*/ 1020721 w 1528999"/>
                <a:gd name="connsiteY34" fmla="*/ 5476 h 10000"/>
                <a:gd name="connsiteX35" fmla="*/ 980726 w 1528999"/>
                <a:gd name="connsiteY35" fmla="*/ 6824 h 10000"/>
                <a:gd name="connsiteX36" fmla="*/ 490779 w 1528999"/>
                <a:gd name="connsiteY36" fmla="*/ 6042 h 10000"/>
                <a:gd name="connsiteX37" fmla="*/ 0 w 1528999"/>
                <a:gd name="connsiteY37" fmla="*/ 6623 h 10000"/>
                <a:gd name="connsiteX38" fmla="*/ 10831 w 1528999"/>
                <a:gd name="connsiteY38" fmla="*/ 7737 h 10000"/>
                <a:gd name="connsiteX39" fmla="*/ 451617 w 1528999"/>
                <a:gd name="connsiteY39" fmla="*/ 8236 h 10000"/>
                <a:gd name="connsiteX40" fmla="*/ 20831 w 1528999"/>
                <a:gd name="connsiteY40" fmla="*/ 8759 h 10000"/>
                <a:gd name="connsiteX41" fmla="*/ 12500 w 1528999"/>
                <a:gd name="connsiteY4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020721 w 1528999"/>
                <a:gd name="connsiteY35" fmla="*/ 5476 h 10000"/>
                <a:gd name="connsiteX36" fmla="*/ 980726 w 1528999"/>
                <a:gd name="connsiteY36" fmla="*/ 6824 h 10000"/>
                <a:gd name="connsiteX37" fmla="*/ 490779 w 1528999"/>
                <a:gd name="connsiteY37" fmla="*/ 6042 h 10000"/>
                <a:gd name="connsiteX38" fmla="*/ 0 w 1528999"/>
                <a:gd name="connsiteY38" fmla="*/ 6623 h 10000"/>
                <a:gd name="connsiteX39" fmla="*/ 10831 w 1528999"/>
                <a:gd name="connsiteY39" fmla="*/ 7737 h 10000"/>
                <a:gd name="connsiteX40" fmla="*/ 451617 w 1528999"/>
                <a:gd name="connsiteY40" fmla="*/ 8236 h 10000"/>
                <a:gd name="connsiteX41" fmla="*/ 20831 w 1528999"/>
                <a:gd name="connsiteY41" fmla="*/ 8759 h 10000"/>
                <a:gd name="connsiteX42" fmla="*/ 12500 w 1528999"/>
                <a:gd name="connsiteY4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980726 w 1528999"/>
                <a:gd name="connsiteY37" fmla="*/ 6824 h 10000"/>
                <a:gd name="connsiteX38" fmla="*/ 490779 w 1528999"/>
                <a:gd name="connsiteY38" fmla="*/ 6042 h 10000"/>
                <a:gd name="connsiteX39" fmla="*/ 0 w 1528999"/>
                <a:gd name="connsiteY39" fmla="*/ 6623 h 10000"/>
                <a:gd name="connsiteX40" fmla="*/ 10831 w 1528999"/>
                <a:gd name="connsiteY40" fmla="*/ 7737 h 10000"/>
                <a:gd name="connsiteX41" fmla="*/ 451617 w 1528999"/>
                <a:gd name="connsiteY41" fmla="*/ 8236 h 10000"/>
                <a:gd name="connsiteX42" fmla="*/ 20831 w 1528999"/>
                <a:gd name="connsiteY42" fmla="*/ 8759 h 10000"/>
                <a:gd name="connsiteX43" fmla="*/ 12500 w 1528999"/>
                <a:gd name="connsiteY4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240581 w 1528999"/>
                <a:gd name="connsiteY37" fmla="*/ 6159 h 10000"/>
                <a:gd name="connsiteX38" fmla="*/ 980726 w 1528999"/>
                <a:gd name="connsiteY38" fmla="*/ 6824 h 10000"/>
                <a:gd name="connsiteX39" fmla="*/ 490779 w 1528999"/>
                <a:gd name="connsiteY39" fmla="*/ 6042 h 10000"/>
                <a:gd name="connsiteX40" fmla="*/ 0 w 1528999"/>
                <a:gd name="connsiteY40" fmla="*/ 6623 h 10000"/>
                <a:gd name="connsiteX41" fmla="*/ 10831 w 1528999"/>
                <a:gd name="connsiteY41" fmla="*/ 7737 h 10000"/>
                <a:gd name="connsiteX42" fmla="*/ 451617 w 1528999"/>
                <a:gd name="connsiteY42" fmla="*/ 8236 h 10000"/>
                <a:gd name="connsiteX43" fmla="*/ 20831 w 1528999"/>
                <a:gd name="connsiteY43" fmla="*/ 8759 h 10000"/>
                <a:gd name="connsiteX44" fmla="*/ 12500 w 1528999"/>
                <a:gd name="connsiteY4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980726 w 1528999"/>
                <a:gd name="connsiteY39" fmla="*/ 6824 h 10000"/>
                <a:gd name="connsiteX40" fmla="*/ 490779 w 1528999"/>
                <a:gd name="connsiteY40" fmla="*/ 6042 h 10000"/>
                <a:gd name="connsiteX41" fmla="*/ 0 w 1528999"/>
                <a:gd name="connsiteY41" fmla="*/ 6623 h 10000"/>
                <a:gd name="connsiteX42" fmla="*/ 10831 w 1528999"/>
                <a:gd name="connsiteY42" fmla="*/ 7737 h 10000"/>
                <a:gd name="connsiteX43" fmla="*/ 451617 w 1528999"/>
                <a:gd name="connsiteY43" fmla="*/ 8236 h 10000"/>
                <a:gd name="connsiteX44" fmla="*/ 20831 w 1528999"/>
                <a:gd name="connsiteY44" fmla="*/ 8759 h 10000"/>
                <a:gd name="connsiteX45" fmla="*/ 12500 w 1528999"/>
                <a:gd name="connsiteY4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490779 w 1528999"/>
                <a:gd name="connsiteY41" fmla="*/ 6042 h 10000"/>
                <a:gd name="connsiteX42" fmla="*/ 0 w 1528999"/>
                <a:gd name="connsiteY42" fmla="*/ 6623 h 10000"/>
                <a:gd name="connsiteX43" fmla="*/ 10831 w 1528999"/>
                <a:gd name="connsiteY43" fmla="*/ 7737 h 10000"/>
                <a:gd name="connsiteX44" fmla="*/ 451617 w 1528999"/>
                <a:gd name="connsiteY44" fmla="*/ 8236 h 10000"/>
                <a:gd name="connsiteX45" fmla="*/ 20831 w 1528999"/>
                <a:gd name="connsiteY45" fmla="*/ 8759 h 10000"/>
                <a:gd name="connsiteX46" fmla="*/ 12500 w 1528999"/>
                <a:gd name="connsiteY4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658961 w 1528999"/>
                <a:gd name="connsiteY41" fmla="*/ 6791 h 10000"/>
                <a:gd name="connsiteX42" fmla="*/ 490779 w 1528999"/>
                <a:gd name="connsiteY42" fmla="*/ 6042 h 10000"/>
                <a:gd name="connsiteX43" fmla="*/ 0 w 1528999"/>
                <a:gd name="connsiteY43" fmla="*/ 6623 h 10000"/>
                <a:gd name="connsiteX44" fmla="*/ 10831 w 1528999"/>
                <a:gd name="connsiteY44" fmla="*/ 7737 h 10000"/>
                <a:gd name="connsiteX45" fmla="*/ 451617 w 1528999"/>
                <a:gd name="connsiteY45" fmla="*/ 8236 h 10000"/>
                <a:gd name="connsiteX46" fmla="*/ 20831 w 1528999"/>
                <a:gd name="connsiteY46" fmla="*/ 8759 h 10000"/>
                <a:gd name="connsiteX47" fmla="*/ 12500 w 1528999"/>
                <a:gd name="connsiteY4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490779 w 1528999"/>
                <a:gd name="connsiteY43" fmla="*/ 6042 h 10000"/>
                <a:gd name="connsiteX44" fmla="*/ 0 w 1528999"/>
                <a:gd name="connsiteY44" fmla="*/ 6623 h 10000"/>
                <a:gd name="connsiteX45" fmla="*/ 10831 w 1528999"/>
                <a:gd name="connsiteY45" fmla="*/ 7737 h 10000"/>
                <a:gd name="connsiteX46" fmla="*/ 451617 w 1528999"/>
                <a:gd name="connsiteY46" fmla="*/ 8236 h 10000"/>
                <a:gd name="connsiteX47" fmla="*/ 20831 w 1528999"/>
                <a:gd name="connsiteY47" fmla="*/ 8759 h 10000"/>
                <a:gd name="connsiteX48" fmla="*/ 12500 w 1528999"/>
                <a:gd name="connsiteY4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0 w 1528999"/>
                <a:gd name="connsiteY45" fmla="*/ 6623 h 10000"/>
                <a:gd name="connsiteX46" fmla="*/ 10831 w 1528999"/>
                <a:gd name="connsiteY46" fmla="*/ 7737 h 10000"/>
                <a:gd name="connsiteX47" fmla="*/ 451617 w 1528999"/>
                <a:gd name="connsiteY47" fmla="*/ 8236 h 10000"/>
                <a:gd name="connsiteX48" fmla="*/ 20831 w 1528999"/>
                <a:gd name="connsiteY48" fmla="*/ 8759 h 10000"/>
                <a:gd name="connsiteX49" fmla="*/ 12500 w 1528999"/>
                <a:gd name="connsiteY4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55776 w 1528999"/>
                <a:gd name="connsiteY45" fmla="*/ 6657 h 10000"/>
                <a:gd name="connsiteX46" fmla="*/ 0 w 1528999"/>
                <a:gd name="connsiteY46" fmla="*/ 6623 h 10000"/>
                <a:gd name="connsiteX47" fmla="*/ 10831 w 1528999"/>
                <a:gd name="connsiteY47" fmla="*/ 7737 h 10000"/>
                <a:gd name="connsiteX48" fmla="*/ 451617 w 1528999"/>
                <a:gd name="connsiteY48" fmla="*/ 8236 h 10000"/>
                <a:gd name="connsiteX49" fmla="*/ 20831 w 1528999"/>
                <a:gd name="connsiteY49" fmla="*/ 8759 h 10000"/>
                <a:gd name="connsiteX50" fmla="*/ 12500 w 1528999"/>
                <a:gd name="connsiteY5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0 w 1528999"/>
                <a:gd name="connsiteY47" fmla="*/ 6623 h 10000"/>
                <a:gd name="connsiteX48" fmla="*/ 10831 w 1528999"/>
                <a:gd name="connsiteY48" fmla="*/ 7737 h 10000"/>
                <a:gd name="connsiteX49" fmla="*/ 451617 w 1528999"/>
                <a:gd name="connsiteY49" fmla="*/ 8236 h 10000"/>
                <a:gd name="connsiteX50" fmla="*/ 20831 w 1528999"/>
                <a:gd name="connsiteY50" fmla="*/ 8759 h 10000"/>
                <a:gd name="connsiteX51" fmla="*/ 12500 w 1528999"/>
                <a:gd name="connsiteY5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0831 w 1528999"/>
                <a:gd name="connsiteY49" fmla="*/ 7737 h 10000"/>
                <a:gd name="connsiteX50" fmla="*/ 451617 w 1528999"/>
                <a:gd name="connsiteY50" fmla="*/ 8236 h 10000"/>
                <a:gd name="connsiteX51" fmla="*/ 20831 w 1528999"/>
                <a:gd name="connsiteY51" fmla="*/ 8759 h 10000"/>
                <a:gd name="connsiteX52" fmla="*/ 12500 w 1528999"/>
                <a:gd name="connsiteY5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201091 w 1528999"/>
                <a:gd name="connsiteY49" fmla="*/ 7154 h 10000"/>
                <a:gd name="connsiteX50" fmla="*/ 10831 w 1528999"/>
                <a:gd name="connsiteY50" fmla="*/ 7737 h 10000"/>
                <a:gd name="connsiteX51" fmla="*/ 451617 w 1528999"/>
                <a:gd name="connsiteY51" fmla="*/ 8236 h 10000"/>
                <a:gd name="connsiteX52" fmla="*/ 20831 w 1528999"/>
                <a:gd name="connsiteY52" fmla="*/ 8759 h 10000"/>
                <a:gd name="connsiteX53" fmla="*/ 12500 w 1528999"/>
                <a:gd name="connsiteY5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10831 w 1528999"/>
                <a:gd name="connsiteY51" fmla="*/ 7737 h 10000"/>
                <a:gd name="connsiteX52" fmla="*/ 451617 w 1528999"/>
                <a:gd name="connsiteY52" fmla="*/ 8236 h 10000"/>
                <a:gd name="connsiteX53" fmla="*/ 20831 w 1528999"/>
                <a:gd name="connsiteY53" fmla="*/ 8759 h 10000"/>
                <a:gd name="connsiteX54" fmla="*/ 12500 w 1528999"/>
                <a:gd name="connsiteY5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451617 w 1528999"/>
                <a:gd name="connsiteY53" fmla="*/ 8236 h 10000"/>
                <a:gd name="connsiteX54" fmla="*/ 20831 w 1528999"/>
                <a:gd name="connsiteY54" fmla="*/ 8759 h 10000"/>
                <a:gd name="connsiteX55" fmla="*/ 12500 w 1528999"/>
                <a:gd name="connsiteY5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343402 w 1528999"/>
                <a:gd name="connsiteY53" fmla="*/ 7585 h 10000"/>
                <a:gd name="connsiteX54" fmla="*/ 451617 w 1528999"/>
                <a:gd name="connsiteY54" fmla="*/ 8236 h 10000"/>
                <a:gd name="connsiteX55" fmla="*/ 20831 w 1528999"/>
                <a:gd name="connsiteY55" fmla="*/ 8759 h 10000"/>
                <a:gd name="connsiteX56" fmla="*/ 12500 w 1528999"/>
                <a:gd name="connsiteY5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94 h 10000"/>
                <a:gd name="connsiteX54" fmla="*/ 343402 w 1528999"/>
                <a:gd name="connsiteY54" fmla="*/ 7585 h 10000"/>
                <a:gd name="connsiteX55" fmla="*/ 451617 w 1528999"/>
                <a:gd name="connsiteY55" fmla="*/ 8236 h 10000"/>
                <a:gd name="connsiteX56" fmla="*/ 20831 w 1528999"/>
                <a:gd name="connsiteY56" fmla="*/ 8759 h 10000"/>
                <a:gd name="connsiteX57" fmla="*/ 12500 w 1528999"/>
                <a:gd name="connsiteY5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94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20831 w 1528999"/>
                <a:gd name="connsiteY57" fmla="*/ 8759 h 10000"/>
                <a:gd name="connsiteX58" fmla="*/ 12500 w 1528999"/>
                <a:gd name="connsiteY5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20831 w 1528999"/>
                <a:gd name="connsiteY57" fmla="*/ 8759 h 10000"/>
                <a:gd name="connsiteX58" fmla="*/ 12500 w 1528999"/>
                <a:gd name="connsiteY5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43402 w 1528999"/>
                <a:gd name="connsiteY57" fmla="*/ 8903 h 10000"/>
                <a:gd name="connsiteX58" fmla="*/ 20831 w 1528999"/>
                <a:gd name="connsiteY58" fmla="*/ 8759 h 10000"/>
                <a:gd name="connsiteX59" fmla="*/ 12500 w 1528999"/>
                <a:gd name="connsiteY5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20831 w 1528999"/>
                <a:gd name="connsiteY59" fmla="*/ 8759 h 10000"/>
                <a:gd name="connsiteX60" fmla="*/ 12500 w 1528999"/>
                <a:gd name="connsiteY6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12500 w 1528999"/>
                <a:gd name="connsiteY6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176341 w 1528999"/>
                <a:gd name="connsiteY61" fmla="*/ 9374 h 10000"/>
                <a:gd name="connsiteX62" fmla="*/ 12500 w 1528999"/>
                <a:gd name="connsiteY6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21655 w 1528999"/>
                <a:gd name="connsiteY61" fmla="*/ 9132 h 10000"/>
                <a:gd name="connsiteX62" fmla="*/ 176341 w 1528999"/>
                <a:gd name="connsiteY62" fmla="*/ 9374 h 10000"/>
                <a:gd name="connsiteX63" fmla="*/ 12500 w 1528999"/>
                <a:gd name="connsiteY6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21655 w 1528999"/>
                <a:gd name="connsiteY61" fmla="*/ 9132 h 10000"/>
                <a:gd name="connsiteX62" fmla="*/ 176341 w 1528999"/>
                <a:gd name="connsiteY62" fmla="*/ 9374 h 10000"/>
                <a:gd name="connsiteX63" fmla="*/ 15467 w 1528999"/>
                <a:gd name="connsiteY63" fmla="*/ 9562 h 10000"/>
                <a:gd name="connsiteX64" fmla="*/ 12500 w 1528999"/>
                <a:gd name="connsiteY6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528999" h="10000">
                  <a:moveTo>
                    <a:pt x="2500" y="0"/>
                  </a:moveTo>
                  <a:lnTo>
                    <a:pt x="15467" y="267"/>
                  </a:lnTo>
                  <a:lnTo>
                    <a:pt x="185622" y="430"/>
                  </a:lnTo>
                  <a:lnTo>
                    <a:pt x="15467" y="630"/>
                  </a:lnTo>
                  <a:lnTo>
                    <a:pt x="21896" y="1004"/>
                  </a:lnTo>
                  <a:lnTo>
                    <a:pt x="157779" y="1155"/>
                  </a:lnTo>
                  <a:lnTo>
                    <a:pt x="337214" y="886"/>
                  </a:lnTo>
                  <a:lnTo>
                    <a:pt x="355776" y="1356"/>
                  </a:lnTo>
                  <a:lnTo>
                    <a:pt x="471614" y="1455"/>
                  </a:lnTo>
                  <a:lnTo>
                    <a:pt x="331026" y="1747"/>
                  </a:lnTo>
                  <a:lnTo>
                    <a:pt x="343402" y="2204"/>
                  </a:lnTo>
                  <a:lnTo>
                    <a:pt x="176341" y="1948"/>
                  </a:lnTo>
                  <a:lnTo>
                    <a:pt x="5832" y="2133"/>
                  </a:lnTo>
                  <a:lnTo>
                    <a:pt x="15467" y="2446"/>
                  </a:lnTo>
                  <a:lnTo>
                    <a:pt x="182529" y="2675"/>
                  </a:lnTo>
                  <a:lnTo>
                    <a:pt x="9280" y="2877"/>
                  </a:lnTo>
                  <a:lnTo>
                    <a:pt x="1666" y="3205"/>
                  </a:lnTo>
                  <a:lnTo>
                    <a:pt x="170153" y="3374"/>
                  </a:lnTo>
                  <a:lnTo>
                    <a:pt x="337214" y="3146"/>
                  </a:lnTo>
                  <a:lnTo>
                    <a:pt x="355776" y="3563"/>
                  </a:lnTo>
                  <a:lnTo>
                    <a:pt x="500778" y="3737"/>
                  </a:lnTo>
                  <a:lnTo>
                    <a:pt x="671337" y="3509"/>
                  </a:lnTo>
                  <a:lnTo>
                    <a:pt x="652773" y="3025"/>
                  </a:lnTo>
                  <a:lnTo>
                    <a:pt x="838396" y="3213"/>
                  </a:lnTo>
                  <a:lnTo>
                    <a:pt x="990724" y="2955"/>
                  </a:lnTo>
                  <a:lnTo>
                    <a:pt x="1017833" y="3442"/>
                  </a:lnTo>
                  <a:lnTo>
                    <a:pt x="1234393" y="3616"/>
                  </a:lnTo>
                  <a:lnTo>
                    <a:pt x="1024020" y="3912"/>
                  </a:lnTo>
                  <a:lnTo>
                    <a:pt x="1010721" y="4389"/>
                  </a:lnTo>
                  <a:lnTo>
                    <a:pt x="1197269" y="4572"/>
                  </a:lnTo>
                  <a:lnTo>
                    <a:pt x="1382892" y="4249"/>
                  </a:lnTo>
                  <a:lnTo>
                    <a:pt x="1389080" y="4706"/>
                  </a:lnTo>
                  <a:lnTo>
                    <a:pt x="1528999" y="4937"/>
                  </a:lnTo>
                  <a:lnTo>
                    <a:pt x="1358142" y="5150"/>
                  </a:lnTo>
                  <a:lnTo>
                    <a:pt x="1389080" y="5581"/>
                  </a:lnTo>
                  <a:lnTo>
                    <a:pt x="1191081" y="5231"/>
                  </a:lnTo>
                  <a:lnTo>
                    <a:pt x="1020721" y="5476"/>
                  </a:lnTo>
                  <a:lnTo>
                    <a:pt x="1030207" y="5957"/>
                  </a:lnTo>
                  <a:lnTo>
                    <a:pt x="1240581" y="6159"/>
                  </a:lnTo>
                  <a:lnTo>
                    <a:pt x="1011645" y="6388"/>
                  </a:lnTo>
                  <a:lnTo>
                    <a:pt x="980726" y="6824"/>
                  </a:lnTo>
                  <a:lnTo>
                    <a:pt x="838396" y="6563"/>
                  </a:lnTo>
                  <a:lnTo>
                    <a:pt x="658961" y="6791"/>
                  </a:lnTo>
                  <a:lnTo>
                    <a:pt x="658961" y="6307"/>
                  </a:lnTo>
                  <a:lnTo>
                    <a:pt x="490779" y="6042"/>
                  </a:lnTo>
                  <a:lnTo>
                    <a:pt x="343402" y="6253"/>
                  </a:lnTo>
                  <a:lnTo>
                    <a:pt x="355776" y="6657"/>
                  </a:lnTo>
                  <a:lnTo>
                    <a:pt x="182529" y="6361"/>
                  </a:lnTo>
                  <a:lnTo>
                    <a:pt x="0" y="6623"/>
                  </a:lnTo>
                  <a:lnTo>
                    <a:pt x="15467" y="6926"/>
                  </a:lnTo>
                  <a:lnTo>
                    <a:pt x="201091" y="7154"/>
                  </a:lnTo>
                  <a:lnTo>
                    <a:pt x="9280" y="7316"/>
                  </a:lnTo>
                  <a:lnTo>
                    <a:pt x="10831" y="7737"/>
                  </a:lnTo>
                  <a:lnTo>
                    <a:pt x="170153" y="7867"/>
                  </a:lnTo>
                  <a:lnTo>
                    <a:pt x="343402" y="7585"/>
                  </a:lnTo>
                  <a:lnTo>
                    <a:pt x="312464" y="8069"/>
                  </a:lnTo>
                  <a:lnTo>
                    <a:pt x="451617" y="8236"/>
                  </a:lnTo>
                  <a:lnTo>
                    <a:pt x="324840" y="8500"/>
                  </a:lnTo>
                  <a:lnTo>
                    <a:pt x="343402" y="8903"/>
                  </a:lnTo>
                  <a:lnTo>
                    <a:pt x="176341" y="8607"/>
                  </a:lnTo>
                  <a:lnTo>
                    <a:pt x="20831" y="8759"/>
                  </a:lnTo>
                  <a:lnTo>
                    <a:pt x="21655" y="9132"/>
                  </a:lnTo>
                  <a:lnTo>
                    <a:pt x="176341" y="9374"/>
                  </a:lnTo>
                  <a:lnTo>
                    <a:pt x="15467" y="9562"/>
                  </a:lnTo>
                  <a:lnTo>
                    <a:pt x="12500" y="10000"/>
                  </a:lnTo>
                </a:path>
              </a:pathLst>
            </a:custGeom>
            <a:ln w="28575" cap="rnd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 rot="1800000">
              <a:off x="7560739" y="1977503"/>
              <a:ext cx="1118616" cy="3364991"/>
            </a:xfrm>
            <a:custGeom>
              <a:avLst/>
              <a:gdLst>
                <a:gd name="connsiteX0" fmla="*/ 0 w 7316"/>
                <a:gd name="connsiteY0" fmla="*/ 0 h 3364992"/>
                <a:gd name="connsiteX1" fmla="*/ 7316 w 7316"/>
                <a:gd name="connsiteY1" fmla="*/ 3364992 h 3364992"/>
                <a:gd name="connsiteX0" fmla="*/ 0 w 1536499"/>
                <a:gd name="connsiteY0" fmla="*/ 0 h 10000"/>
                <a:gd name="connsiteX1" fmla="*/ 1526499 w 1536499"/>
                <a:gd name="connsiteY1" fmla="*/ 4937 h 10000"/>
                <a:gd name="connsiteX2" fmla="*/ 10000 w 1536499"/>
                <a:gd name="connsiteY2" fmla="*/ 10000 h 10000"/>
                <a:gd name="connsiteX0" fmla="*/ 0 w 1526499"/>
                <a:gd name="connsiteY0" fmla="*/ 0 h 10000"/>
                <a:gd name="connsiteX1" fmla="*/ 1526499 w 1526499"/>
                <a:gd name="connsiteY1" fmla="*/ 4937 h 10000"/>
                <a:gd name="connsiteX2" fmla="*/ 10000 w 1526499"/>
                <a:gd name="connsiteY2" fmla="*/ 10000 h 10000"/>
                <a:gd name="connsiteX0" fmla="*/ 834 w 1527333"/>
                <a:gd name="connsiteY0" fmla="*/ 0 h 10000"/>
                <a:gd name="connsiteX1" fmla="*/ 0 w 1527333"/>
                <a:gd name="connsiteY1" fmla="*/ 3205 h 10000"/>
                <a:gd name="connsiteX2" fmla="*/ 1527333 w 1527333"/>
                <a:gd name="connsiteY2" fmla="*/ 4937 h 10000"/>
                <a:gd name="connsiteX3" fmla="*/ 10834 w 1527333"/>
                <a:gd name="connsiteY3" fmla="*/ 10000 h 10000"/>
                <a:gd name="connsiteX0" fmla="*/ 2500 w 1528999"/>
                <a:gd name="connsiteY0" fmla="*/ 0 h 10000"/>
                <a:gd name="connsiteX1" fmla="*/ 1666 w 1528999"/>
                <a:gd name="connsiteY1" fmla="*/ 3205 h 10000"/>
                <a:gd name="connsiteX2" fmla="*/ 1528999 w 1528999"/>
                <a:gd name="connsiteY2" fmla="*/ 4937 h 10000"/>
                <a:gd name="connsiteX3" fmla="*/ 0 w 1528999"/>
                <a:gd name="connsiteY3" fmla="*/ 6623 h 10000"/>
                <a:gd name="connsiteX4" fmla="*/ 12500 w 1528999"/>
                <a:gd name="connsiteY4" fmla="*/ 10000 h 10000"/>
                <a:gd name="connsiteX0" fmla="*/ 2500 w 1528999"/>
                <a:gd name="connsiteY0" fmla="*/ 0 h 10000"/>
                <a:gd name="connsiteX1" fmla="*/ 471614 w 1528999"/>
                <a:gd name="connsiteY1" fmla="*/ 1455 h 10000"/>
                <a:gd name="connsiteX2" fmla="*/ 1666 w 1528999"/>
                <a:gd name="connsiteY2" fmla="*/ 3205 h 10000"/>
                <a:gd name="connsiteX3" fmla="*/ 1528999 w 1528999"/>
                <a:gd name="connsiteY3" fmla="*/ 4937 h 10000"/>
                <a:gd name="connsiteX4" fmla="*/ 0 w 1528999"/>
                <a:gd name="connsiteY4" fmla="*/ 6623 h 10000"/>
                <a:gd name="connsiteX5" fmla="*/ 12500 w 1528999"/>
                <a:gd name="connsiteY5" fmla="*/ 10000 h 10000"/>
                <a:gd name="connsiteX0" fmla="*/ 21665 w 1548164"/>
                <a:gd name="connsiteY0" fmla="*/ 0 h 10000"/>
                <a:gd name="connsiteX1" fmla="*/ 490779 w 1548164"/>
                <a:gd name="connsiteY1" fmla="*/ 1455 h 10000"/>
                <a:gd name="connsiteX2" fmla="*/ 0 w 1548164"/>
                <a:gd name="connsiteY2" fmla="*/ 2129 h 10000"/>
                <a:gd name="connsiteX3" fmla="*/ 20831 w 1548164"/>
                <a:gd name="connsiteY3" fmla="*/ 3205 h 10000"/>
                <a:gd name="connsiteX4" fmla="*/ 1548164 w 1548164"/>
                <a:gd name="connsiteY4" fmla="*/ 4937 h 10000"/>
                <a:gd name="connsiteX5" fmla="*/ 19165 w 1548164"/>
                <a:gd name="connsiteY5" fmla="*/ 6623 h 10000"/>
                <a:gd name="connsiteX6" fmla="*/ 31665 w 1548164"/>
                <a:gd name="connsiteY6" fmla="*/ 10000 h 10000"/>
                <a:gd name="connsiteX0" fmla="*/ 21665 w 1548164"/>
                <a:gd name="connsiteY0" fmla="*/ 0 h 10000"/>
                <a:gd name="connsiteX1" fmla="*/ 22499 w 1548164"/>
                <a:gd name="connsiteY1" fmla="*/ 991 h 10000"/>
                <a:gd name="connsiteX2" fmla="*/ 490779 w 1548164"/>
                <a:gd name="connsiteY2" fmla="*/ 1455 h 10000"/>
                <a:gd name="connsiteX3" fmla="*/ 0 w 1548164"/>
                <a:gd name="connsiteY3" fmla="*/ 2129 h 10000"/>
                <a:gd name="connsiteX4" fmla="*/ 20831 w 1548164"/>
                <a:gd name="connsiteY4" fmla="*/ 3205 h 10000"/>
                <a:gd name="connsiteX5" fmla="*/ 1548164 w 1548164"/>
                <a:gd name="connsiteY5" fmla="*/ 4937 h 10000"/>
                <a:gd name="connsiteX6" fmla="*/ 19165 w 1548164"/>
                <a:gd name="connsiteY6" fmla="*/ 6623 h 10000"/>
                <a:gd name="connsiteX7" fmla="*/ 31665 w 1548164"/>
                <a:gd name="connsiteY7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12500 w 1528999"/>
                <a:gd name="connsiteY7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451617 w 1528999"/>
                <a:gd name="connsiteY7" fmla="*/ 8236 h 10000"/>
                <a:gd name="connsiteX8" fmla="*/ 12500 w 1528999"/>
                <a:gd name="connsiteY8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10831 w 1528999"/>
                <a:gd name="connsiteY7" fmla="*/ 7737 h 10000"/>
                <a:gd name="connsiteX8" fmla="*/ 451617 w 1528999"/>
                <a:gd name="connsiteY8" fmla="*/ 8236 h 10000"/>
                <a:gd name="connsiteX9" fmla="*/ 12500 w 1528999"/>
                <a:gd name="connsiteY9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10831 w 1528999"/>
                <a:gd name="connsiteY7" fmla="*/ 7737 h 10000"/>
                <a:gd name="connsiteX8" fmla="*/ 451617 w 1528999"/>
                <a:gd name="connsiteY8" fmla="*/ 8236 h 10000"/>
                <a:gd name="connsiteX9" fmla="*/ 20831 w 1528999"/>
                <a:gd name="connsiteY9" fmla="*/ 8759 h 10000"/>
                <a:gd name="connsiteX10" fmla="*/ 12500 w 1528999"/>
                <a:gd name="connsiteY10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980726 w 1528999"/>
                <a:gd name="connsiteY6" fmla="*/ 6824 h 10000"/>
                <a:gd name="connsiteX7" fmla="*/ 0 w 1528999"/>
                <a:gd name="connsiteY7" fmla="*/ 6623 h 10000"/>
                <a:gd name="connsiteX8" fmla="*/ 10831 w 1528999"/>
                <a:gd name="connsiteY8" fmla="*/ 7737 h 10000"/>
                <a:gd name="connsiteX9" fmla="*/ 451617 w 1528999"/>
                <a:gd name="connsiteY9" fmla="*/ 8236 h 10000"/>
                <a:gd name="connsiteX10" fmla="*/ 20831 w 1528999"/>
                <a:gd name="connsiteY10" fmla="*/ 8759 h 10000"/>
                <a:gd name="connsiteX11" fmla="*/ 12500 w 1528999"/>
                <a:gd name="connsiteY11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1020721 w 1528999"/>
                <a:gd name="connsiteY6" fmla="*/ 5476 h 10000"/>
                <a:gd name="connsiteX7" fmla="*/ 980726 w 1528999"/>
                <a:gd name="connsiteY7" fmla="*/ 6824 h 10000"/>
                <a:gd name="connsiteX8" fmla="*/ 0 w 1528999"/>
                <a:gd name="connsiteY8" fmla="*/ 6623 h 10000"/>
                <a:gd name="connsiteX9" fmla="*/ 10831 w 1528999"/>
                <a:gd name="connsiteY9" fmla="*/ 7737 h 10000"/>
                <a:gd name="connsiteX10" fmla="*/ 451617 w 1528999"/>
                <a:gd name="connsiteY10" fmla="*/ 8236 h 10000"/>
                <a:gd name="connsiteX11" fmla="*/ 20831 w 1528999"/>
                <a:gd name="connsiteY11" fmla="*/ 8759 h 10000"/>
                <a:gd name="connsiteX12" fmla="*/ 12500 w 1528999"/>
                <a:gd name="connsiteY12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1020721 w 1528999"/>
                <a:gd name="connsiteY6" fmla="*/ 5476 h 10000"/>
                <a:gd name="connsiteX7" fmla="*/ 980726 w 1528999"/>
                <a:gd name="connsiteY7" fmla="*/ 6824 h 10000"/>
                <a:gd name="connsiteX8" fmla="*/ 490779 w 1528999"/>
                <a:gd name="connsiteY8" fmla="*/ 6042 h 10000"/>
                <a:gd name="connsiteX9" fmla="*/ 0 w 1528999"/>
                <a:gd name="connsiteY9" fmla="*/ 6623 h 10000"/>
                <a:gd name="connsiteX10" fmla="*/ 10831 w 1528999"/>
                <a:gd name="connsiteY10" fmla="*/ 7737 h 10000"/>
                <a:gd name="connsiteX11" fmla="*/ 451617 w 1528999"/>
                <a:gd name="connsiteY11" fmla="*/ 8236 h 10000"/>
                <a:gd name="connsiteX12" fmla="*/ 20831 w 1528999"/>
                <a:gd name="connsiteY12" fmla="*/ 8759 h 10000"/>
                <a:gd name="connsiteX13" fmla="*/ 12500 w 1528999"/>
                <a:gd name="connsiteY13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990724 w 1528999"/>
                <a:gd name="connsiteY5" fmla="*/ 2955 h 10000"/>
                <a:gd name="connsiteX6" fmla="*/ 1528999 w 1528999"/>
                <a:gd name="connsiteY6" fmla="*/ 4937 h 10000"/>
                <a:gd name="connsiteX7" fmla="*/ 1020721 w 1528999"/>
                <a:gd name="connsiteY7" fmla="*/ 5476 h 10000"/>
                <a:gd name="connsiteX8" fmla="*/ 980726 w 1528999"/>
                <a:gd name="connsiteY8" fmla="*/ 6824 h 10000"/>
                <a:gd name="connsiteX9" fmla="*/ 490779 w 1528999"/>
                <a:gd name="connsiteY9" fmla="*/ 6042 h 10000"/>
                <a:gd name="connsiteX10" fmla="*/ 0 w 1528999"/>
                <a:gd name="connsiteY10" fmla="*/ 6623 h 10000"/>
                <a:gd name="connsiteX11" fmla="*/ 10831 w 1528999"/>
                <a:gd name="connsiteY11" fmla="*/ 7737 h 10000"/>
                <a:gd name="connsiteX12" fmla="*/ 451617 w 1528999"/>
                <a:gd name="connsiteY12" fmla="*/ 8236 h 10000"/>
                <a:gd name="connsiteX13" fmla="*/ 20831 w 1528999"/>
                <a:gd name="connsiteY13" fmla="*/ 8759 h 10000"/>
                <a:gd name="connsiteX14" fmla="*/ 12500 w 1528999"/>
                <a:gd name="connsiteY14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500778 w 1528999"/>
                <a:gd name="connsiteY5" fmla="*/ 3737 h 10000"/>
                <a:gd name="connsiteX6" fmla="*/ 990724 w 1528999"/>
                <a:gd name="connsiteY6" fmla="*/ 2955 h 10000"/>
                <a:gd name="connsiteX7" fmla="*/ 1528999 w 1528999"/>
                <a:gd name="connsiteY7" fmla="*/ 4937 h 10000"/>
                <a:gd name="connsiteX8" fmla="*/ 1020721 w 1528999"/>
                <a:gd name="connsiteY8" fmla="*/ 5476 h 10000"/>
                <a:gd name="connsiteX9" fmla="*/ 980726 w 1528999"/>
                <a:gd name="connsiteY9" fmla="*/ 6824 h 10000"/>
                <a:gd name="connsiteX10" fmla="*/ 490779 w 1528999"/>
                <a:gd name="connsiteY10" fmla="*/ 6042 h 10000"/>
                <a:gd name="connsiteX11" fmla="*/ 0 w 1528999"/>
                <a:gd name="connsiteY11" fmla="*/ 6623 h 10000"/>
                <a:gd name="connsiteX12" fmla="*/ 10831 w 1528999"/>
                <a:gd name="connsiteY12" fmla="*/ 7737 h 10000"/>
                <a:gd name="connsiteX13" fmla="*/ 451617 w 1528999"/>
                <a:gd name="connsiteY13" fmla="*/ 8236 h 10000"/>
                <a:gd name="connsiteX14" fmla="*/ 20831 w 1528999"/>
                <a:gd name="connsiteY14" fmla="*/ 8759 h 10000"/>
                <a:gd name="connsiteX15" fmla="*/ 12500 w 1528999"/>
                <a:gd name="connsiteY15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500778 w 1528999"/>
                <a:gd name="connsiteY5" fmla="*/ 3737 h 10000"/>
                <a:gd name="connsiteX6" fmla="*/ 990724 w 1528999"/>
                <a:gd name="connsiteY6" fmla="*/ 2955 h 10000"/>
                <a:gd name="connsiteX7" fmla="*/ 1010721 w 1528999"/>
                <a:gd name="connsiteY7" fmla="*/ 4389 h 10000"/>
                <a:gd name="connsiteX8" fmla="*/ 1528999 w 1528999"/>
                <a:gd name="connsiteY8" fmla="*/ 4937 h 10000"/>
                <a:gd name="connsiteX9" fmla="*/ 1020721 w 1528999"/>
                <a:gd name="connsiteY9" fmla="*/ 5476 h 10000"/>
                <a:gd name="connsiteX10" fmla="*/ 980726 w 1528999"/>
                <a:gd name="connsiteY10" fmla="*/ 6824 h 10000"/>
                <a:gd name="connsiteX11" fmla="*/ 490779 w 1528999"/>
                <a:gd name="connsiteY11" fmla="*/ 6042 h 10000"/>
                <a:gd name="connsiteX12" fmla="*/ 0 w 1528999"/>
                <a:gd name="connsiteY12" fmla="*/ 6623 h 10000"/>
                <a:gd name="connsiteX13" fmla="*/ 10831 w 1528999"/>
                <a:gd name="connsiteY13" fmla="*/ 7737 h 10000"/>
                <a:gd name="connsiteX14" fmla="*/ 451617 w 1528999"/>
                <a:gd name="connsiteY14" fmla="*/ 8236 h 10000"/>
                <a:gd name="connsiteX15" fmla="*/ 20831 w 1528999"/>
                <a:gd name="connsiteY15" fmla="*/ 8759 h 10000"/>
                <a:gd name="connsiteX16" fmla="*/ 12500 w 1528999"/>
                <a:gd name="connsiteY16" fmla="*/ 10000 h 10000"/>
                <a:gd name="connsiteX0" fmla="*/ 2500 w 1528999"/>
                <a:gd name="connsiteY0" fmla="*/ 0 h 10000"/>
                <a:gd name="connsiteX1" fmla="*/ 185622 w 1528999"/>
                <a:gd name="connsiteY1" fmla="*/ 430 h 10000"/>
                <a:gd name="connsiteX2" fmla="*/ 3334 w 1528999"/>
                <a:gd name="connsiteY2" fmla="*/ 991 h 10000"/>
                <a:gd name="connsiteX3" fmla="*/ 471614 w 1528999"/>
                <a:gd name="connsiteY3" fmla="*/ 1455 h 10000"/>
                <a:gd name="connsiteX4" fmla="*/ 5832 w 1528999"/>
                <a:gd name="connsiteY4" fmla="*/ 2133 h 10000"/>
                <a:gd name="connsiteX5" fmla="*/ 1666 w 1528999"/>
                <a:gd name="connsiteY5" fmla="*/ 3205 h 10000"/>
                <a:gd name="connsiteX6" fmla="*/ 500778 w 1528999"/>
                <a:gd name="connsiteY6" fmla="*/ 3737 h 10000"/>
                <a:gd name="connsiteX7" fmla="*/ 990724 w 1528999"/>
                <a:gd name="connsiteY7" fmla="*/ 2955 h 10000"/>
                <a:gd name="connsiteX8" fmla="*/ 1010721 w 1528999"/>
                <a:gd name="connsiteY8" fmla="*/ 4389 h 10000"/>
                <a:gd name="connsiteX9" fmla="*/ 1528999 w 1528999"/>
                <a:gd name="connsiteY9" fmla="*/ 4937 h 10000"/>
                <a:gd name="connsiteX10" fmla="*/ 1020721 w 1528999"/>
                <a:gd name="connsiteY10" fmla="*/ 5476 h 10000"/>
                <a:gd name="connsiteX11" fmla="*/ 980726 w 1528999"/>
                <a:gd name="connsiteY11" fmla="*/ 6824 h 10000"/>
                <a:gd name="connsiteX12" fmla="*/ 490779 w 1528999"/>
                <a:gd name="connsiteY12" fmla="*/ 6042 h 10000"/>
                <a:gd name="connsiteX13" fmla="*/ 0 w 1528999"/>
                <a:gd name="connsiteY13" fmla="*/ 6623 h 10000"/>
                <a:gd name="connsiteX14" fmla="*/ 10831 w 1528999"/>
                <a:gd name="connsiteY14" fmla="*/ 7737 h 10000"/>
                <a:gd name="connsiteX15" fmla="*/ 451617 w 1528999"/>
                <a:gd name="connsiteY15" fmla="*/ 8236 h 10000"/>
                <a:gd name="connsiteX16" fmla="*/ 20831 w 1528999"/>
                <a:gd name="connsiteY16" fmla="*/ 8759 h 10000"/>
                <a:gd name="connsiteX17" fmla="*/ 12500 w 1528999"/>
                <a:gd name="connsiteY1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3334 w 1528999"/>
                <a:gd name="connsiteY3" fmla="*/ 991 h 10000"/>
                <a:gd name="connsiteX4" fmla="*/ 471614 w 1528999"/>
                <a:gd name="connsiteY4" fmla="*/ 1455 h 10000"/>
                <a:gd name="connsiteX5" fmla="*/ 5832 w 1528999"/>
                <a:gd name="connsiteY5" fmla="*/ 2133 h 10000"/>
                <a:gd name="connsiteX6" fmla="*/ 1666 w 1528999"/>
                <a:gd name="connsiteY6" fmla="*/ 3205 h 10000"/>
                <a:gd name="connsiteX7" fmla="*/ 500778 w 1528999"/>
                <a:gd name="connsiteY7" fmla="*/ 3737 h 10000"/>
                <a:gd name="connsiteX8" fmla="*/ 990724 w 1528999"/>
                <a:gd name="connsiteY8" fmla="*/ 2955 h 10000"/>
                <a:gd name="connsiteX9" fmla="*/ 1010721 w 1528999"/>
                <a:gd name="connsiteY9" fmla="*/ 4389 h 10000"/>
                <a:gd name="connsiteX10" fmla="*/ 1528999 w 1528999"/>
                <a:gd name="connsiteY10" fmla="*/ 4937 h 10000"/>
                <a:gd name="connsiteX11" fmla="*/ 1020721 w 1528999"/>
                <a:gd name="connsiteY11" fmla="*/ 5476 h 10000"/>
                <a:gd name="connsiteX12" fmla="*/ 980726 w 1528999"/>
                <a:gd name="connsiteY12" fmla="*/ 6824 h 10000"/>
                <a:gd name="connsiteX13" fmla="*/ 490779 w 1528999"/>
                <a:gd name="connsiteY13" fmla="*/ 6042 h 10000"/>
                <a:gd name="connsiteX14" fmla="*/ 0 w 1528999"/>
                <a:gd name="connsiteY14" fmla="*/ 6623 h 10000"/>
                <a:gd name="connsiteX15" fmla="*/ 10831 w 1528999"/>
                <a:gd name="connsiteY15" fmla="*/ 7737 h 10000"/>
                <a:gd name="connsiteX16" fmla="*/ 451617 w 1528999"/>
                <a:gd name="connsiteY16" fmla="*/ 8236 h 10000"/>
                <a:gd name="connsiteX17" fmla="*/ 20831 w 1528999"/>
                <a:gd name="connsiteY17" fmla="*/ 8759 h 10000"/>
                <a:gd name="connsiteX18" fmla="*/ 12500 w 1528999"/>
                <a:gd name="connsiteY1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471614 w 1528999"/>
                <a:gd name="connsiteY5" fmla="*/ 1455 h 10000"/>
                <a:gd name="connsiteX6" fmla="*/ 5832 w 1528999"/>
                <a:gd name="connsiteY6" fmla="*/ 2133 h 10000"/>
                <a:gd name="connsiteX7" fmla="*/ 1666 w 1528999"/>
                <a:gd name="connsiteY7" fmla="*/ 3205 h 10000"/>
                <a:gd name="connsiteX8" fmla="*/ 500778 w 1528999"/>
                <a:gd name="connsiteY8" fmla="*/ 3737 h 10000"/>
                <a:gd name="connsiteX9" fmla="*/ 990724 w 1528999"/>
                <a:gd name="connsiteY9" fmla="*/ 2955 h 10000"/>
                <a:gd name="connsiteX10" fmla="*/ 1010721 w 1528999"/>
                <a:gd name="connsiteY10" fmla="*/ 4389 h 10000"/>
                <a:gd name="connsiteX11" fmla="*/ 1528999 w 1528999"/>
                <a:gd name="connsiteY11" fmla="*/ 4937 h 10000"/>
                <a:gd name="connsiteX12" fmla="*/ 1020721 w 1528999"/>
                <a:gd name="connsiteY12" fmla="*/ 5476 h 10000"/>
                <a:gd name="connsiteX13" fmla="*/ 980726 w 1528999"/>
                <a:gd name="connsiteY13" fmla="*/ 6824 h 10000"/>
                <a:gd name="connsiteX14" fmla="*/ 490779 w 1528999"/>
                <a:gd name="connsiteY14" fmla="*/ 6042 h 10000"/>
                <a:gd name="connsiteX15" fmla="*/ 0 w 1528999"/>
                <a:gd name="connsiteY15" fmla="*/ 6623 h 10000"/>
                <a:gd name="connsiteX16" fmla="*/ 10831 w 1528999"/>
                <a:gd name="connsiteY16" fmla="*/ 7737 h 10000"/>
                <a:gd name="connsiteX17" fmla="*/ 451617 w 1528999"/>
                <a:gd name="connsiteY17" fmla="*/ 8236 h 10000"/>
                <a:gd name="connsiteX18" fmla="*/ 20831 w 1528999"/>
                <a:gd name="connsiteY18" fmla="*/ 8759 h 10000"/>
                <a:gd name="connsiteX19" fmla="*/ 12500 w 1528999"/>
                <a:gd name="connsiteY1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337214 w 1528999"/>
                <a:gd name="connsiteY5" fmla="*/ 886 h 10000"/>
                <a:gd name="connsiteX6" fmla="*/ 471614 w 1528999"/>
                <a:gd name="connsiteY6" fmla="*/ 1455 h 10000"/>
                <a:gd name="connsiteX7" fmla="*/ 5832 w 1528999"/>
                <a:gd name="connsiteY7" fmla="*/ 2133 h 10000"/>
                <a:gd name="connsiteX8" fmla="*/ 1666 w 1528999"/>
                <a:gd name="connsiteY8" fmla="*/ 3205 h 10000"/>
                <a:gd name="connsiteX9" fmla="*/ 500778 w 1528999"/>
                <a:gd name="connsiteY9" fmla="*/ 3737 h 10000"/>
                <a:gd name="connsiteX10" fmla="*/ 990724 w 1528999"/>
                <a:gd name="connsiteY10" fmla="*/ 2955 h 10000"/>
                <a:gd name="connsiteX11" fmla="*/ 1010721 w 1528999"/>
                <a:gd name="connsiteY11" fmla="*/ 4389 h 10000"/>
                <a:gd name="connsiteX12" fmla="*/ 1528999 w 1528999"/>
                <a:gd name="connsiteY12" fmla="*/ 4937 h 10000"/>
                <a:gd name="connsiteX13" fmla="*/ 1020721 w 1528999"/>
                <a:gd name="connsiteY13" fmla="*/ 5476 h 10000"/>
                <a:gd name="connsiteX14" fmla="*/ 980726 w 1528999"/>
                <a:gd name="connsiteY14" fmla="*/ 6824 h 10000"/>
                <a:gd name="connsiteX15" fmla="*/ 490779 w 1528999"/>
                <a:gd name="connsiteY15" fmla="*/ 6042 h 10000"/>
                <a:gd name="connsiteX16" fmla="*/ 0 w 1528999"/>
                <a:gd name="connsiteY16" fmla="*/ 6623 h 10000"/>
                <a:gd name="connsiteX17" fmla="*/ 10831 w 1528999"/>
                <a:gd name="connsiteY17" fmla="*/ 7737 h 10000"/>
                <a:gd name="connsiteX18" fmla="*/ 451617 w 1528999"/>
                <a:gd name="connsiteY18" fmla="*/ 8236 h 10000"/>
                <a:gd name="connsiteX19" fmla="*/ 20831 w 1528999"/>
                <a:gd name="connsiteY19" fmla="*/ 8759 h 10000"/>
                <a:gd name="connsiteX20" fmla="*/ 12500 w 1528999"/>
                <a:gd name="connsiteY2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337214 w 1528999"/>
                <a:gd name="connsiteY5" fmla="*/ 886 h 10000"/>
                <a:gd name="connsiteX6" fmla="*/ 355776 w 1528999"/>
                <a:gd name="connsiteY6" fmla="*/ 1356 h 10000"/>
                <a:gd name="connsiteX7" fmla="*/ 471614 w 1528999"/>
                <a:gd name="connsiteY7" fmla="*/ 1455 h 10000"/>
                <a:gd name="connsiteX8" fmla="*/ 5832 w 1528999"/>
                <a:gd name="connsiteY8" fmla="*/ 2133 h 10000"/>
                <a:gd name="connsiteX9" fmla="*/ 1666 w 1528999"/>
                <a:gd name="connsiteY9" fmla="*/ 3205 h 10000"/>
                <a:gd name="connsiteX10" fmla="*/ 500778 w 1528999"/>
                <a:gd name="connsiteY10" fmla="*/ 3737 h 10000"/>
                <a:gd name="connsiteX11" fmla="*/ 990724 w 1528999"/>
                <a:gd name="connsiteY11" fmla="*/ 2955 h 10000"/>
                <a:gd name="connsiteX12" fmla="*/ 1010721 w 1528999"/>
                <a:gd name="connsiteY12" fmla="*/ 4389 h 10000"/>
                <a:gd name="connsiteX13" fmla="*/ 1528999 w 1528999"/>
                <a:gd name="connsiteY13" fmla="*/ 4937 h 10000"/>
                <a:gd name="connsiteX14" fmla="*/ 1020721 w 1528999"/>
                <a:gd name="connsiteY14" fmla="*/ 5476 h 10000"/>
                <a:gd name="connsiteX15" fmla="*/ 980726 w 1528999"/>
                <a:gd name="connsiteY15" fmla="*/ 6824 h 10000"/>
                <a:gd name="connsiteX16" fmla="*/ 490779 w 1528999"/>
                <a:gd name="connsiteY16" fmla="*/ 6042 h 10000"/>
                <a:gd name="connsiteX17" fmla="*/ 0 w 1528999"/>
                <a:gd name="connsiteY17" fmla="*/ 6623 h 10000"/>
                <a:gd name="connsiteX18" fmla="*/ 10831 w 1528999"/>
                <a:gd name="connsiteY18" fmla="*/ 7737 h 10000"/>
                <a:gd name="connsiteX19" fmla="*/ 451617 w 1528999"/>
                <a:gd name="connsiteY19" fmla="*/ 8236 h 10000"/>
                <a:gd name="connsiteX20" fmla="*/ 20831 w 1528999"/>
                <a:gd name="connsiteY20" fmla="*/ 8759 h 10000"/>
                <a:gd name="connsiteX21" fmla="*/ 12500 w 1528999"/>
                <a:gd name="connsiteY2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5832 w 1528999"/>
                <a:gd name="connsiteY9" fmla="*/ 2133 h 10000"/>
                <a:gd name="connsiteX10" fmla="*/ 1666 w 1528999"/>
                <a:gd name="connsiteY10" fmla="*/ 3205 h 10000"/>
                <a:gd name="connsiteX11" fmla="*/ 500778 w 1528999"/>
                <a:gd name="connsiteY11" fmla="*/ 3737 h 10000"/>
                <a:gd name="connsiteX12" fmla="*/ 990724 w 1528999"/>
                <a:gd name="connsiteY12" fmla="*/ 2955 h 10000"/>
                <a:gd name="connsiteX13" fmla="*/ 1010721 w 1528999"/>
                <a:gd name="connsiteY13" fmla="*/ 4389 h 10000"/>
                <a:gd name="connsiteX14" fmla="*/ 1528999 w 1528999"/>
                <a:gd name="connsiteY14" fmla="*/ 4937 h 10000"/>
                <a:gd name="connsiteX15" fmla="*/ 1020721 w 1528999"/>
                <a:gd name="connsiteY15" fmla="*/ 5476 h 10000"/>
                <a:gd name="connsiteX16" fmla="*/ 980726 w 1528999"/>
                <a:gd name="connsiteY16" fmla="*/ 6824 h 10000"/>
                <a:gd name="connsiteX17" fmla="*/ 490779 w 1528999"/>
                <a:gd name="connsiteY17" fmla="*/ 6042 h 10000"/>
                <a:gd name="connsiteX18" fmla="*/ 0 w 1528999"/>
                <a:gd name="connsiteY18" fmla="*/ 6623 h 10000"/>
                <a:gd name="connsiteX19" fmla="*/ 10831 w 1528999"/>
                <a:gd name="connsiteY19" fmla="*/ 7737 h 10000"/>
                <a:gd name="connsiteX20" fmla="*/ 451617 w 1528999"/>
                <a:gd name="connsiteY20" fmla="*/ 8236 h 10000"/>
                <a:gd name="connsiteX21" fmla="*/ 20831 w 1528999"/>
                <a:gd name="connsiteY21" fmla="*/ 8759 h 10000"/>
                <a:gd name="connsiteX22" fmla="*/ 12500 w 1528999"/>
                <a:gd name="connsiteY2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5832 w 1528999"/>
                <a:gd name="connsiteY9" fmla="*/ 2133 h 10000"/>
                <a:gd name="connsiteX10" fmla="*/ 1666 w 1528999"/>
                <a:gd name="connsiteY10" fmla="*/ 3205 h 10000"/>
                <a:gd name="connsiteX11" fmla="*/ 500778 w 1528999"/>
                <a:gd name="connsiteY11" fmla="*/ 3737 h 10000"/>
                <a:gd name="connsiteX12" fmla="*/ 990724 w 1528999"/>
                <a:gd name="connsiteY12" fmla="*/ 2955 h 10000"/>
                <a:gd name="connsiteX13" fmla="*/ 1010721 w 1528999"/>
                <a:gd name="connsiteY13" fmla="*/ 4389 h 10000"/>
                <a:gd name="connsiteX14" fmla="*/ 1528999 w 1528999"/>
                <a:gd name="connsiteY14" fmla="*/ 4937 h 10000"/>
                <a:gd name="connsiteX15" fmla="*/ 1020721 w 1528999"/>
                <a:gd name="connsiteY15" fmla="*/ 5476 h 10000"/>
                <a:gd name="connsiteX16" fmla="*/ 980726 w 1528999"/>
                <a:gd name="connsiteY16" fmla="*/ 6824 h 10000"/>
                <a:gd name="connsiteX17" fmla="*/ 490779 w 1528999"/>
                <a:gd name="connsiteY17" fmla="*/ 6042 h 10000"/>
                <a:gd name="connsiteX18" fmla="*/ 0 w 1528999"/>
                <a:gd name="connsiteY18" fmla="*/ 6623 h 10000"/>
                <a:gd name="connsiteX19" fmla="*/ 10831 w 1528999"/>
                <a:gd name="connsiteY19" fmla="*/ 7737 h 10000"/>
                <a:gd name="connsiteX20" fmla="*/ 451617 w 1528999"/>
                <a:gd name="connsiteY20" fmla="*/ 8236 h 10000"/>
                <a:gd name="connsiteX21" fmla="*/ 20831 w 1528999"/>
                <a:gd name="connsiteY21" fmla="*/ 8759 h 10000"/>
                <a:gd name="connsiteX22" fmla="*/ 12500 w 1528999"/>
                <a:gd name="connsiteY2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43402 w 1528999"/>
                <a:gd name="connsiteY9" fmla="*/ 2204 h 10000"/>
                <a:gd name="connsiteX10" fmla="*/ 5832 w 1528999"/>
                <a:gd name="connsiteY10" fmla="*/ 2133 h 10000"/>
                <a:gd name="connsiteX11" fmla="*/ 1666 w 1528999"/>
                <a:gd name="connsiteY11" fmla="*/ 3205 h 10000"/>
                <a:gd name="connsiteX12" fmla="*/ 500778 w 1528999"/>
                <a:gd name="connsiteY12" fmla="*/ 3737 h 10000"/>
                <a:gd name="connsiteX13" fmla="*/ 990724 w 1528999"/>
                <a:gd name="connsiteY13" fmla="*/ 2955 h 10000"/>
                <a:gd name="connsiteX14" fmla="*/ 1010721 w 1528999"/>
                <a:gd name="connsiteY14" fmla="*/ 4389 h 10000"/>
                <a:gd name="connsiteX15" fmla="*/ 1528999 w 1528999"/>
                <a:gd name="connsiteY15" fmla="*/ 4937 h 10000"/>
                <a:gd name="connsiteX16" fmla="*/ 1020721 w 1528999"/>
                <a:gd name="connsiteY16" fmla="*/ 5476 h 10000"/>
                <a:gd name="connsiteX17" fmla="*/ 980726 w 1528999"/>
                <a:gd name="connsiteY17" fmla="*/ 6824 h 10000"/>
                <a:gd name="connsiteX18" fmla="*/ 490779 w 1528999"/>
                <a:gd name="connsiteY18" fmla="*/ 6042 h 10000"/>
                <a:gd name="connsiteX19" fmla="*/ 0 w 1528999"/>
                <a:gd name="connsiteY19" fmla="*/ 6623 h 10000"/>
                <a:gd name="connsiteX20" fmla="*/ 10831 w 1528999"/>
                <a:gd name="connsiteY20" fmla="*/ 7737 h 10000"/>
                <a:gd name="connsiteX21" fmla="*/ 451617 w 1528999"/>
                <a:gd name="connsiteY21" fmla="*/ 8236 h 10000"/>
                <a:gd name="connsiteX22" fmla="*/ 20831 w 1528999"/>
                <a:gd name="connsiteY22" fmla="*/ 8759 h 10000"/>
                <a:gd name="connsiteX23" fmla="*/ 12500 w 1528999"/>
                <a:gd name="connsiteY2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5832 w 1528999"/>
                <a:gd name="connsiteY11" fmla="*/ 2133 h 10000"/>
                <a:gd name="connsiteX12" fmla="*/ 1666 w 1528999"/>
                <a:gd name="connsiteY12" fmla="*/ 3205 h 10000"/>
                <a:gd name="connsiteX13" fmla="*/ 500778 w 1528999"/>
                <a:gd name="connsiteY13" fmla="*/ 3737 h 10000"/>
                <a:gd name="connsiteX14" fmla="*/ 990724 w 1528999"/>
                <a:gd name="connsiteY14" fmla="*/ 2955 h 10000"/>
                <a:gd name="connsiteX15" fmla="*/ 1010721 w 1528999"/>
                <a:gd name="connsiteY15" fmla="*/ 4389 h 10000"/>
                <a:gd name="connsiteX16" fmla="*/ 1528999 w 1528999"/>
                <a:gd name="connsiteY16" fmla="*/ 4937 h 10000"/>
                <a:gd name="connsiteX17" fmla="*/ 1020721 w 1528999"/>
                <a:gd name="connsiteY17" fmla="*/ 5476 h 10000"/>
                <a:gd name="connsiteX18" fmla="*/ 980726 w 1528999"/>
                <a:gd name="connsiteY18" fmla="*/ 6824 h 10000"/>
                <a:gd name="connsiteX19" fmla="*/ 490779 w 1528999"/>
                <a:gd name="connsiteY19" fmla="*/ 6042 h 10000"/>
                <a:gd name="connsiteX20" fmla="*/ 0 w 1528999"/>
                <a:gd name="connsiteY20" fmla="*/ 6623 h 10000"/>
                <a:gd name="connsiteX21" fmla="*/ 10831 w 1528999"/>
                <a:gd name="connsiteY21" fmla="*/ 7737 h 10000"/>
                <a:gd name="connsiteX22" fmla="*/ 451617 w 1528999"/>
                <a:gd name="connsiteY22" fmla="*/ 8236 h 10000"/>
                <a:gd name="connsiteX23" fmla="*/ 20831 w 1528999"/>
                <a:gd name="connsiteY23" fmla="*/ 8759 h 10000"/>
                <a:gd name="connsiteX24" fmla="*/ 12500 w 1528999"/>
                <a:gd name="connsiteY2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666 w 1528999"/>
                <a:gd name="connsiteY13" fmla="*/ 3205 h 10000"/>
                <a:gd name="connsiteX14" fmla="*/ 500778 w 1528999"/>
                <a:gd name="connsiteY14" fmla="*/ 3737 h 10000"/>
                <a:gd name="connsiteX15" fmla="*/ 990724 w 1528999"/>
                <a:gd name="connsiteY15" fmla="*/ 2955 h 10000"/>
                <a:gd name="connsiteX16" fmla="*/ 1010721 w 1528999"/>
                <a:gd name="connsiteY16" fmla="*/ 4389 h 10000"/>
                <a:gd name="connsiteX17" fmla="*/ 1528999 w 1528999"/>
                <a:gd name="connsiteY17" fmla="*/ 4937 h 10000"/>
                <a:gd name="connsiteX18" fmla="*/ 1020721 w 1528999"/>
                <a:gd name="connsiteY18" fmla="*/ 5476 h 10000"/>
                <a:gd name="connsiteX19" fmla="*/ 980726 w 1528999"/>
                <a:gd name="connsiteY19" fmla="*/ 6824 h 10000"/>
                <a:gd name="connsiteX20" fmla="*/ 490779 w 1528999"/>
                <a:gd name="connsiteY20" fmla="*/ 6042 h 10000"/>
                <a:gd name="connsiteX21" fmla="*/ 0 w 1528999"/>
                <a:gd name="connsiteY21" fmla="*/ 6623 h 10000"/>
                <a:gd name="connsiteX22" fmla="*/ 10831 w 1528999"/>
                <a:gd name="connsiteY22" fmla="*/ 7737 h 10000"/>
                <a:gd name="connsiteX23" fmla="*/ 451617 w 1528999"/>
                <a:gd name="connsiteY23" fmla="*/ 8236 h 10000"/>
                <a:gd name="connsiteX24" fmla="*/ 20831 w 1528999"/>
                <a:gd name="connsiteY24" fmla="*/ 8759 h 10000"/>
                <a:gd name="connsiteX25" fmla="*/ 12500 w 1528999"/>
                <a:gd name="connsiteY2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82529 w 1528999"/>
                <a:gd name="connsiteY13" fmla="*/ 2675 h 10000"/>
                <a:gd name="connsiteX14" fmla="*/ 1666 w 1528999"/>
                <a:gd name="connsiteY14" fmla="*/ 3205 h 10000"/>
                <a:gd name="connsiteX15" fmla="*/ 500778 w 1528999"/>
                <a:gd name="connsiteY15" fmla="*/ 3737 h 10000"/>
                <a:gd name="connsiteX16" fmla="*/ 990724 w 1528999"/>
                <a:gd name="connsiteY16" fmla="*/ 2955 h 10000"/>
                <a:gd name="connsiteX17" fmla="*/ 1010721 w 1528999"/>
                <a:gd name="connsiteY17" fmla="*/ 4389 h 10000"/>
                <a:gd name="connsiteX18" fmla="*/ 1528999 w 1528999"/>
                <a:gd name="connsiteY18" fmla="*/ 4937 h 10000"/>
                <a:gd name="connsiteX19" fmla="*/ 1020721 w 1528999"/>
                <a:gd name="connsiteY19" fmla="*/ 5476 h 10000"/>
                <a:gd name="connsiteX20" fmla="*/ 980726 w 1528999"/>
                <a:gd name="connsiteY20" fmla="*/ 6824 h 10000"/>
                <a:gd name="connsiteX21" fmla="*/ 490779 w 1528999"/>
                <a:gd name="connsiteY21" fmla="*/ 6042 h 10000"/>
                <a:gd name="connsiteX22" fmla="*/ 0 w 1528999"/>
                <a:gd name="connsiteY22" fmla="*/ 6623 h 10000"/>
                <a:gd name="connsiteX23" fmla="*/ 10831 w 1528999"/>
                <a:gd name="connsiteY23" fmla="*/ 7737 h 10000"/>
                <a:gd name="connsiteX24" fmla="*/ 451617 w 1528999"/>
                <a:gd name="connsiteY24" fmla="*/ 8236 h 10000"/>
                <a:gd name="connsiteX25" fmla="*/ 20831 w 1528999"/>
                <a:gd name="connsiteY25" fmla="*/ 8759 h 10000"/>
                <a:gd name="connsiteX26" fmla="*/ 12500 w 1528999"/>
                <a:gd name="connsiteY2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1666 w 1528999"/>
                <a:gd name="connsiteY15" fmla="*/ 3205 h 10000"/>
                <a:gd name="connsiteX16" fmla="*/ 500778 w 1528999"/>
                <a:gd name="connsiteY16" fmla="*/ 3737 h 10000"/>
                <a:gd name="connsiteX17" fmla="*/ 990724 w 1528999"/>
                <a:gd name="connsiteY17" fmla="*/ 2955 h 10000"/>
                <a:gd name="connsiteX18" fmla="*/ 1010721 w 1528999"/>
                <a:gd name="connsiteY18" fmla="*/ 4389 h 10000"/>
                <a:gd name="connsiteX19" fmla="*/ 1528999 w 1528999"/>
                <a:gd name="connsiteY19" fmla="*/ 4937 h 10000"/>
                <a:gd name="connsiteX20" fmla="*/ 1020721 w 1528999"/>
                <a:gd name="connsiteY20" fmla="*/ 5476 h 10000"/>
                <a:gd name="connsiteX21" fmla="*/ 980726 w 1528999"/>
                <a:gd name="connsiteY21" fmla="*/ 6824 h 10000"/>
                <a:gd name="connsiteX22" fmla="*/ 490779 w 1528999"/>
                <a:gd name="connsiteY22" fmla="*/ 6042 h 10000"/>
                <a:gd name="connsiteX23" fmla="*/ 0 w 1528999"/>
                <a:gd name="connsiteY23" fmla="*/ 6623 h 10000"/>
                <a:gd name="connsiteX24" fmla="*/ 10831 w 1528999"/>
                <a:gd name="connsiteY24" fmla="*/ 7737 h 10000"/>
                <a:gd name="connsiteX25" fmla="*/ 451617 w 1528999"/>
                <a:gd name="connsiteY25" fmla="*/ 8236 h 10000"/>
                <a:gd name="connsiteX26" fmla="*/ 20831 w 1528999"/>
                <a:gd name="connsiteY26" fmla="*/ 8759 h 10000"/>
                <a:gd name="connsiteX27" fmla="*/ 12500 w 1528999"/>
                <a:gd name="connsiteY2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500778 w 1528999"/>
                <a:gd name="connsiteY17" fmla="*/ 3737 h 10000"/>
                <a:gd name="connsiteX18" fmla="*/ 990724 w 1528999"/>
                <a:gd name="connsiteY18" fmla="*/ 2955 h 10000"/>
                <a:gd name="connsiteX19" fmla="*/ 1010721 w 1528999"/>
                <a:gd name="connsiteY19" fmla="*/ 4389 h 10000"/>
                <a:gd name="connsiteX20" fmla="*/ 1528999 w 1528999"/>
                <a:gd name="connsiteY20" fmla="*/ 4937 h 10000"/>
                <a:gd name="connsiteX21" fmla="*/ 1020721 w 1528999"/>
                <a:gd name="connsiteY21" fmla="*/ 5476 h 10000"/>
                <a:gd name="connsiteX22" fmla="*/ 980726 w 1528999"/>
                <a:gd name="connsiteY22" fmla="*/ 6824 h 10000"/>
                <a:gd name="connsiteX23" fmla="*/ 490779 w 1528999"/>
                <a:gd name="connsiteY23" fmla="*/ 6042 h 10000"/>
                <a:gd name="connsiteX24" fmla="*/ 0 w 1528999"/>
                <a:gd name="connsiteY24" fmla="*/ 6623 h 10000"/>
                <a:gd name="connsiteX25" fmla="*/ 10831 w 1528999"/>
                <a:gd name="connsiteY25" fmla="*/ 7737 h 10000"/>
                <a:gd name="connsiteX26" fmla="*/ 451617 w 1528999"/>
                <a:gd name="connsiteY26" fmla="*/ 8236 h 10000"/>
                <a:gd name="connsiteX27" fmla="*/ 20831 w 1528999"/>
                <a:gd name="connsiteY27" fmla="*/ 8759 h 10000"/>
                <a:gd name="connsiteX28" fmla="*/ 12500 w 1528999"/>
                <a:gd name="connsiteY2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337214 w 1528999"/>
                <a:gd name="connsiteY17" fmla="*/ 3146 h 10000"/>
                <a:gd name="connsiteX18" fmla="*/ 500778 w 1528999"/>
                <a:gd name="connsiteY18" fmla="*/ 3737 h 10000"/>
                <a:gd name="connsiteX19" fmla="*/ 990724 w 1528999"/>
                <a:gd name="connsiteY19" fmla="*/ 2955 h 10000"/>
                <a:gd name="connsiteX20" fmla="*/ 1010721 w 1528999"/>
                <a:gd name="connsiteY20" fmla="*/ 4389 h 10000"/>
                <a:gd name="connsiteX21" fmla="*/ 1528999 w 1528999"/>
                <a:gd name="connsiteY21" fmla="*/ 4937 h 10000"/>
                <a:gd name="connsiteX22" fmla="*/ 1020721 w 1528999"/>
                <a:gd name="connsiteY22" fmla="*/ 5476 h 10000"/>
                <a:gd name="connsiteX23" fmla="*/ 980726 w 1528999"/>
                <a:gd name="connsiteY23" fmla="*/ 6824 h 10000"/>
                <a:gd name="connsiteX24" fmla="*/ 490779 w 1528999"/>
                <a:gd name="connsiteY24" fmla="*/ 6042 h 10000"/>
                <a:gd name="connsiteX25" fmla="*/ 0 w 1528999"/>
                <a:gd name="connsiteY25" fmla="*/ 6623 h 10000"/>
                <a:gd name="connsiteX26" fmla="*/ 10831 w 1528999"/>
                <a:gd name="connsiteY26" fmla="*/ 7737 h 10000"/>
                <a:gd name="connsiteX27" fmla="*/ 451617 w 1528999"/>
                <a:gd name="connsiteY27" fmla="*/ 8236 h 10000"/>
                <a:gd name="connsiteX28" fmla="*/ 20831 w 1528999"/>
                <a:gd name="connsiteY28" fmla="*/ 8759 h 10000"/>
                <a:gd name="connsiteX29" fmla="*/ 12500 w 1528999"/>
                <a:gd name="connsiteY2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500778 w 1528999"/>
                <a:gd name="connsiteY19" fmla="*/ 3737 h 10000"/>
                <a:gd name="connsiteX20" fmla="*/ 990724 w 1528999"/>
                <a:gd name="connsiteY20" fmla="*/ 2955 h 10000"/>
                <a:gd name="connsiteX21" fmla="*/ 1010721 w 1528999"/>
                <a:gd name="connsiteY21" fmla="*/ 4389 h 10000"/>
                <a:gd name="connsiteX22" fmla="*/ 1528999 w 1528999"/>
                <a:gd name="connsiteY22" fmla="*/ 4937 h 10000"/>
                <a:gd name="connsiteX23" fmla="*/ 1020721 w 1528999"/>
                <a:gd name="connsiteY23" fmla="*/ 5476 h 10000"/>
                <a:gd name="connsiteX24" fmla="*/ 980726 w 1528999"/>
                <a:gd name="connsiteY24" fmla="*/ 6824 h 10000"/>
                <a:gd name="connsiteX25" fmla="*/ 490779 w 1528999"/>
                <a:gd name="connsiteY25" fmla="*/ 6042 h 10000"/>
                <a:gd name="connsiteX26" fmla="*/ 0 w 1528999"/>
                <a:gd name="connsiteY26" fmla="*/ 6623 h 10000"/>
                <a:gd name="connsiteX27" fmla="*/ 10831 w 1528999"/>
                <a:gd name="connsiteY27" fmla="*/ 7737 h 10000"/>
                <a:gd name="connsiteX28" fmla="*/ 451617 w 1528999"/>
                <a:gd name="connsiteY28" fmla="*/ 8236 h 10000"/>
                <a:gd name="connsiteX29" fmla="*/ 20831 w 1528999"/>
                <a:gd name="connsiteY29" fmla="*/ 8759 h 10000"/>
                <a:gd name="connsiteX30" fmla="*/ 12500 w 1528999"/>
                <a:gd name="connsiteY3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990724 w 1528999"/>
                <a:gd name="connsiteY21" fmla="*/ 2955 h 10000"/>
                <a:gd name="connsiteX22" fmla="*/ 1010721 w 1528999"/>
                <a:gd name="connsiteY22" fmla="*/ 4389 h 10000"/>
                <a:gd name="connsiteX23" fmla="*/ 1528999 w 1528999"/>
                <a:gd name="connsiteY23" fmla="*/ 4937 h 10000"/>
                <a:gd name="connsiteX24" fmla="*/ 1020721 w 1528999"/>
                <a:gd name="connsiteY24" fmla="*/ 5476 h 10000"/>
                <a:gd name="connsiteX25" fmla="*/ 980726 w 1528999"/>
                <a:gd name="connsiteY25" fmla="*/ 6824 h 10000"/>
                <a:gd name="connsiteX26" fmla="*/ 490779 w 1528999"/>
                <a:gd name="connsiteY26" fmla="*/ 6042 h 10000"/>
                <a:gd name="connsiteX27" fmla="*/ 0 w 1528999"/>
                <a:gd name="connsiteY27" fmla="*/ 6623 h 10000"/>
                <a:gd name="connsiteX28" fmla="*/ 10831 w 1528999"/>
                <a:gd name="connsiteY28" fmla="*/ 7737 h 10000"/>
                <a:gd name="connsiteX29" fmla="*/ 451617 w 1528999"/>
                <a:gd name="connsiteY29" fmla="*/ 8236 h 10000"/>
                <a:gd name="connsiteX30" fmla="*/ 20831 w 1528999"/>
                <a:gd name="connsiteY30" fmla="*/ 8759 h 10000"/>
                <a:gd name="connsiteX31" fmla="*/ 12500 w 1528999"/>
                <a:gd name="connsiteY3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52773 w 1528999"/>
                <a:gd name="connsiteY21" fmla="*/ 3025 h 10000"/>
                <a:gd name="connsiteX22" fmla="*/ 990724 w 1528999"/>
                <a:gd name="connsiteY22" fmla="*/ 2955 h 10000"/>
                <a:gd name="connsiteX23" fmla="*/ 1010721 w 1528999"/>
                <a:gd name="connsiteY23" fmla="*/ 4389 h 10000"/>
                <a:gd name="connsiteX24" fmla="*/ 1528999 w 1528999"/>
                <a:gd name="connsiteY24" fmla="*/ 4937 h 10000"/>
                <a:gd name="connsiteX25" fmla="*/ 1020721 w 1528999"/>
                <a:gd name="connsiteY25" fmla="*/ 5476 h 10000"/>
                <a:gd name="connsiteX26" fmla="*/ 980726 w 1528999"/>
                <a:gd name="connsiteY26" fmla="*/ 6824 h 10000"/>
                <a:gd name="connsiteX27" fmla="*/ 490779 w 1528999"/>
                <a:gd name="connsiteY27" fmla="*/ 6042 h 10000"/>
                <a:gd name="connsiteX28" fmla="*/ 0 w 1528999"/>
                <a:gd name="connsiteY28" fmla="*/ 6623 h 10000"/>
                <a:gd name="connsiteX29" fmla="*/ 10831 w 1528999"/>
                <a:gd name="connsiteY29" fmla="*/ 7737 h 10000"/>
                <a:gd name="connsiteX30" fmla="*/ 451617 w 1528999"/>
                <a:gd name="connsiteY30" fmla="*/ 8236 h 10000"/>
                <a:gd name="connsiteX31" fmla="*/ 20831 w 1528999"/>
                <a:gd name="connsiteY31" fmla="*/ 8759 h 10000"/>
                <a:gd name="connsiteX32" fmla="*/ 12500 w 1528999"/>
                <a:gd name="connsiteY3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52773 w 1528999"/>
                <a:gd name="connsiteY21" fmla="*/ 3025 h 10000"/>
                <a:gd name="connsiteX22" fmla="*/ 838396 w 1528999"/>
                <a:gd name="connsiteY22" fmla="*/ 3213 h 10000"/>
                <a:gd name="connsiteX23" fmla="*/ 990724 w 1528999"/>
                <a:gd name="connsiteY23" fmla="*/ 2955 h 10000"/>
                <a:gd name="connsiteX24" fmla="*/ 1010721 w 1528999"/>
                <a:gd name="connsiteY24" fmla="*/ 4389 h 10000"/>
                <a:gd name="connsiteX25" fmla="*/ 1528999 w 1528999"/>
                <a:gd name="connsiteY25" fmla="*/ 4937 h 10000"/>
                <a:gd name="connsiteX26" fmla="*/ 1020721 w 1528999"/>
                <a:gd name="connsiteY26" fmla="*/ 5476 h 10000"/>
                <a:gd name="connsiteX27" fmla="*/ 980726 w 1528999"/>
                <a:gd name="connsiteY27" fmla="*/ 6824 h 10000"/>
                <a:gd name="connsiteX28" fmla="*/ 490779 w 1528999"/>
                <a:gd name="connsiteY28" fmla="*/ 6042 h 10000"/>
                <a:gd name="connsiteX29" fmla="*/ 0 w 1528999"/>
                <a:gd name="connsiteY29" fmla="*/ 6623 h 10000"/>
                <a:gd name="connsiteX30" fmla="*/ 10831 w 1528999"/>
                <a:gd name="connsiteY30" fmla="*/ 7737 h 10000"/>
                <a:gd name="connsiteX31" fmla="*/ 451617 w 1528999"/>
                <a:gd name="connsiteY31" fmla="*/ 8236 h 10000"/>
                <a:gd name="connsiteX32" fmla="*/ 20831 w 1528999"/>
                <a:gd name="connsiteY32" fmla="*/ 8759 h 10000"/>
                <a:gd name="connsiteX33" fmla="*/ 12500 w 1528999"/>
                <a:gd name="connsiteY3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0721 w 1528999"/>
                <a:gd name="connsiteY25" fmla="*/ 4389 h 10000"/>
                <a:gd name="connsiteX26" fmla="*/ 1528999 w 1528999"/>
                <a:gd name="connsiteY26" fmla="*/ 4937 h 10000"/>
                <a:gd name="connsiteX27" fmla="*/ 1020721 w 1528999"/>
                <a:gd name="connsiteY27" fmla="*/ 5476 h 10000"/>
                <a:gd name="connsiteX28" fmla="*/ 980726 w 1528999"/>
                <a:gd name="connsiteY28" fmla="*/ 6824 h 10000"/>
                <a:gd name="connsiteX29" fmla="*/ 490779 w 1528999"/>
                <a:gd name="connsiteY29" fmla="*/ 6042 h 10000"/>
                <a:gd name="connsiteX30" fmla="*/ 0 w 1528999"/>
                <a:gd name="connsiteY30" fmla="*/ 6623 h 10000"/>
                <a:gd name="connsiteX31" fmla="*/ 10831 w 1528999"/>
                <a:gd name="connsiteY31" fmla="*/ 7737 h 10000"/>
                <a:gd name="connsiteX32" fmla="*/ 451617 w 1528999"/>
                <a:gd name="connsiteY32" fmla="*/ 8236 h 10000"/>
                <a:gd name="connsiteX33" fmla="*/ 20831 w 1528999"/>
                <a:gd name="connsiteY33" fmla="*/ 8759 h 10000"/>
                <a:gd name="connsiteX34" fmla="*/ 12500 w 1528999"/>
                <a:gd name="connsiteY3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234393 w 1528999"/>
                <a:gd name="connsiteY25" fmla="*/ 3616 h 10000"/>
                <a:gd name="connsiteX26" fmla="*/ 1010721 w 1528999"/>
                <a:gd name="connsiteY26" fmla="*/ 4389 h 10000"/>
                <a:gd name="connsiteX27" fmla="*/ 1528999 w 1528999"/>
                <a:gd name="connsiteY27" fmla="*/ 4937 h 10000"/>
                <a:gd name="connsiteX28" fmla="*/ 1020721 w 1528999"/>
                <a:gd name="connsiteY28" fmla="*/ 5476 h 10000"/>
                <a:gd name="connsiteX29" fmla="*/ 980726 w 1528999"/>
                <a:gd name="connsiteY29" fmla="*/ 6824 h 10000"/>
                <a:gd name="connsiteX30" fmla="*/ 490779 w 1528999"/>
                <a:gd name="connsiteY30" fmla="*/ 6042 h 10000"/>
                <a:gd name="connsiteX31" fmla="*/ 0 w 1528999"/>
                <a:gd name="connsiteY31" fmla="*/ 6623 h 10000"/>
                <a:gd name="connsiteX32" fmla="*/ 10831 w 1528999"/>
                <a:gd name="connsiteY32" fmla="*/ 7737 h 10000"/>
                <a:gd name="connsiteX33" fmla="*/ 451617 w 1528999"/>
                <a:gd name="connsiteY33" fmla="*/ 8236 h 10000"/>
                <a:gd name="connsiteX34" fmla="*/ 20831 w 1528999"/>
                <a:gd name="connsiteY34" fmla="*/ 8759 h 10000"/>
                <a:gd name="connsiteX35" fmla="*/ 12500 w 1528999"/>
                <a:gd name="connsiteY3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10721 w 1528999"/>
                <a:gd name="connsiteY27" fmla="*/ 4389 h 10000"/>
                <a:gd name="connsiteX28" fmla="*/ 1528999 w 1528999"/>
                <a:gd name="connsiteY28" fmla="*/ 4937 h 10000"/>
                <a:gd name="connsiteX29" fmla="*/ 1020721 w 1528999"/>
                <a:gd name="connsiteY29" fmla="*/ 5476 h 10000"/>
                <a:gd name="connsiteX30" fmla="*/ 980726 w 1528999"/>
                <a:gd name="connsiteY30" fmla="*/ 6824 h 10000"/>
                <a:gd name="connsiteX31" fmla="*/ 490779 w 1528999"/>
                <a:gd name="connsiteY31" fmla="*/ 6042 h 10000"/>
                <a:gd name="connsiteX32" fmla="*/ 0 w 1528999"/>
                <a:gd name="connsiteY32" fmla="*/ 6623 h 10000"/>
                <a:gd name="connsiteX33" fmla="*/ 10831 w 1528999"/>
                <a:gd name="connsiteY33" fmla="*/ 7737 h 10000"/>
                <a:gd name="connsiteX34" fmla="*/ 451617 w 1528999"/>
                <a:gd name="connsiteY34" fmla="*/ 8236 h 10000"/>
                <a:gd name="connsiteX35" fmla="*/ 20831 w 1528999"/>
                <a:gd name="connsiteY35" fmla="*/ 8759 h 10000"/>
                <a:gd name="connsiteX36" fmla="*/ 12500 w 1528999"/>
                <a:gd name="connsiteY3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528999 w 1528999"/>
                <a:gd name="connsiteY29" fmla="*/ 4937 h 10000"/>
                <a:gd name="connsiteX30" fmla="*/ 1020721 w 1528999"/>
                <a:gd name="connsiteY30" fmla="*/ 5476 h 10000"/>
                <a:gd name="connsiteX31" fmla="*/ 980726 w 1528999"/>
                <a:gd name="connsiteY31" fmla="*/ 6824 h 10000"/>
                <a:gd name="connsiteX32" fmla="*/ 490779 w 1528999"/>
                <a:gd name="connsiteY32" fmla="*/ 6042 h 10000"/>
                <a:gd name="connsiteX33" fmla="*/ 0 w 1528999"/>
                <a:gd name="connsiteY33" fmla="*/ 6623 h 10000"/>
                <a:gd name="connsiteX34" fmla="*/ 10831 w 1528999"/>
                <a:gd name="connsiteY34" fmla="*/ 7737 h 10000"/>
                <a:gd name="connsiteX35" fmla="*/ 451617 w 1528999"/>
                <a:gd name="connsiteY35" fmla="*/ 8236 h 10000"/>
                <a:gd name="connsiteX36" fmla="*/ 20831 w 1528999"/>
                <a:gd name="connsiteY36" fmla="*/ 8759 h 10000"/>
                <a:gd name="connsiteX37" fmla="*/ 12500 w 1528999"/>
                <a:gd name="connsiteY3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382892 w 1528999"/>
                <a:gd name="connsiteY29" fmla="*/ 4249 h 10000"/>
                <a:gd name="connsiteX30" fmla="*/ 1528999 w 1528999"/>
                <a:gd name="connsiteY30" fmla="*/ 4937 h 10000"/>
                <a:gd name="connsiteX31" fmla="*/ 1020721 w 1528999"/>
                <a:gd name="connsiteY31" fmla="*/ 5476 h 10000"/>
                <a:gd name="connsiteX32" fmla="*/ 980726 w 1528999"/>
                <a:gd name="connsiteY32" fmla="*/ 6824 h 10000"/>
                <a:gd name="connsiteX33" fmla="*/ 490779 w 1528999"/>
                <a:gd name="connsiteY33" fmla="*/ 6042 h 10000"/>
                <a:gd name="connsiteX34" fmla="*/ 0 w 1528999"/>
                <a:gd name="connsiteY34" fmla="*/ 6623 h 10000"/>
                <a:gd name="connsiteX35" fmla="*/ 10831 w 1528999"/>
                <a:gd name="connsiteY35" fmla="*/ 7737 h 10000"/>
                <a:gd name="connsiteX36" fmla="*/ 451617 w 1528999"/>
                <a:gd name="connsiteY36" fmla="*/ 8236 h 10000"/>
                <a:gd name="connsiteX37" fmla="*/ 20831 w 1528999"/>
                <a:gd name="connsiteY37" fmla="*/ 8759 h 10000"/>
                <a:gd name="connsiteX38" fmla="*/ 12500 w 1528999"/>
                <a:gd name="connsiteY3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382892 w 1528999"/>
                <a:gd name="connsiteY29" fmla="*/ 4249 h 10000"/>
                <a:gd name="connsiteX30" fmla="*/ 1389080 w 1528999"/>
                <a:gd name="connsiteY30" fmla="*/ 4706 h 10000"/>
                <a:gd name="connsiteX31" fmla="*/ 1528999 w 1528999"/>
                <a:gd name="connsiteY31" fmla="*/ 4937 h 10000"/>
                <a:gd name="connsiteX32" fmla="*/ 1020721 w 1528999"/>
                <a:gd name="connsiteY32" fmla="*/ 5476 h 10000"/>
                <a:gd name="connsiteX33" fmla="*/ 980726 w 1528999"/>
                <a:gd name="connsiteY33" fmla="*/ 6824 h 10000"/>
                <a:gd name="connsiteX34" fmla="*/ 490779 w 1528999"/>
                <a:gd name="connsiteY34" fmla="*/ 6042 h 10000"/>
                <a:gd name="connsiteX35" fmla="*/ 0 w 1528999"/>
                <a:gd name="connsiteY35" fmla="*/ 6623 h 10000"/>
                <a:gd name="connsiteX36" fmla="*/ 10831 w 1528999"/>
                <a:gd name="connsiteY36" fmla="*/ 7737 h 10000"/>
                <a:gd name="connsiteX37" fmla="*/ 451617 w 1528999"/>
                <a:gd name="connsiteY37" fmla="*/ 8236 h 10000"/>
                <a:gd name="connsiteX38" fmla="*/ 20831 w 1528999"/>
                <a:gd name="connsiteY38" fmla="*/ 8759 h 10000"/>
                <a:gd name="connsiteX39" fmla="*/ 12500 w 1528999"/>
                <a:gd name="connsiteY3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020721 w 1528999"/>
                <a:gd name="connsiteY33" fmla="*/ 5476 h 10000"/>
                <a:gd name="connsiteX34" fmla="*/ 980726 w 1528999"/>
                <a:gd name="connsiteY34" fmla="*/ 6824 h 10000"/>
                <a:gd name="connsiteX35" fmla="*/ 490779 w 1528999"/>
                <a:gd name="connsiteY35" fmla="*/ 6042 h 10000"/>
                <a:gd name="connsiteX36" fmla="*/ 0 w 1528999"/>
                <a:gd name="connsiteY36" fmla="*/ 6623 h 10000"/>
                <a:gd name="connsiteX37" fmla="*/ 10831 w 1528999"/>
                <a:gd name="connsiteY37" fmla="*/ 7737 h 10000"/>
                <a:gd name="connsiteX38" fmla="*/ 451617 w 1528999"/>
                <a:gd name="connsiteY38" fmla="*/ 8236 h 10000"/>
                <a:gd name="connsiteX39" fmla="*/ 20831 w 1528999"/>
                <a:gd name="connsiteY39" fmla="*/ 8759 h 10000"/>
                <a:gd name="connsiteX40" fmla="*/ 12500 w 1528999"/>
                <a:gd name="connsiteY4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89080 w 1528999"/>
                <a:gd name="connsiteY33" fmla="*/ 5581 h 10000"/>
                <a:gd name="connsiteX34" fmla="*/ 1020721 w 1528999"/>
                <a:gd name="connsiteY34" fmla="*/ 5476 h 10000"/>
                <a:gd name="connsiteX35" fmla="*/ 980726 w 1528999"/>
                <a:gd name="connsiteY35" fmla="*/ 6824 h 10000"/>
                <a:gd name="connsiteX36" fmla="*/ 490779 w 1528999"/>
                <a:gd name="connsiteY36" fmla="*/ 6042 h 10000"/>
                <a:gd name="connsiteX37" fmla="*/ 0 w 1528999"/>
                <a:gd name="connsiteY37" fmla="*/ 6623 h 10000"/>
                <a:gd name="connsiteX38" fmla="*/ 10831 w 1528999"/>
                <a:gd name="connsiteY38" fmla="*/ 7737 h 10000"/>
                <a:gd name="connsiteX39" fmla="*/ 451617 w 1528999"/>
                <a:gd name="connsiteY39" fmla="*/ 8236 h 10000"/>
                <a:gd name="connsiteX40" fmla="*/ 20831 w 1528999"/>
                <a:gd name="connsiteY40" fmla="*/ 8759 h 10000"/>
                <a:gd name="connsiteX41" fmla="*/ 12500 w 1528999"/>
                <a:gd name="connsiteY4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020721 w 1528999"/>
                <a:gd name="connsiteY35" fmla="*/ 5476 h 10000"/>
                <a:gd name="connsiteX36" fmla="*/ 980726 w 1528999"/>
                <a:gd name="connsiteY36" fmla="*/ 6824 h 10000"/>
                <a:gd name="connsiteX37" fmla="*/ 490779 w 1528999"/>
                <a:gd name="connsiteY37" fmla="*/ 6042 h 10000"/>
                <a:gd name="connsiteX38" fmla="*/ 0 w 1528999"/>
                <a:gd name="connsiteY38" fmla="*/ 6623 h 10000"/>
                <a:gd name="connsiteX39" fmla="*/ 10831 w 1528999"/>
                <a:gd name="connsiteY39" fmla="*/ 7737 h 10000"/>
                <a:gd name="connsiteX40" fmla="*/ 451617 w 1528999"/>
                <a:gd name="connsiteY40" fmla="*/ 8236 h 10000"/>
                <a:gd name="connsiteX41" fmla="*/ 20831 w 1528999"/>
                <a:gd name="connsiteY41" fmla="*/ 8759 h 10000"/>
                <a:gd name="connsiteX42" fmla="*/ 12500 w 1528999"/>
                <a:gd name="connsiteY4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980726 w 1528999"/>
                <a:gd name="connsiteY37" fmla="*/ 6824 h 10000"/>
                <a:gd name="connsiteX38" fmla="*/ 490779 w 1528999"/>
                <a:gd name="connsiteY38" fmla="*/ 6042 h 10000"/>
                <a:gd name="connsiteX39" fmla="*/ 0 w 1528999"/>
                <a:gd name="connsiteY39" fmla="*/ 6623 h 10000"/>
                <a:gd name="connsiteX40" fmla="*/ 10831 w 1528999"/>
                <a:gd name="connsiteY40" fmla="*/ 7737 h 10000"/>
                <a:gd name="connsiteX41" fmla="*/ 451617 w 1528999"/>
                <a:gd name="connsiteY41" fmla="*/ 8236 h 10000"/>
                <a:gd name="connsiteX42" fmla="*/ 20831 w 1528999"/>
                <a:gd name="connsiteY42" fmla="*/ 8759 h 10000"/>
                <a:gd name="connsiteX43" fmla="*/ 12500 w 1528999"/>
                <a:gd name="connsiteY4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240581 w 1528999"/>
                <a:gd name="connsiteY37" fmla="*/ 6159 h 10000"/>
                <a:gd name="connsiteX38" fmla="*/ 980726 w 1528999"/>
                <a:gd name="connsiteY38" fmla="*/ 6824 h 10000"/>
                <a:gd name="connsiteX39" fmla="*/ 490779 w 1528999"/>
                <a:gd name="connsiteY39" fmla="*/ 6042 h 10000"/>
                <a:gd name="connsiteX40" fmla="*/ 0 w 1528999"/>
                <a:gd name="connsiteY40" fmla="*/ 6623 h 10000"/>
                <a:gd name="connsiteX41" fmla="*/ 10831 w 1528999"/>
                <a:gd name="connsiteY41" fmla="*/ 7737 h 10000"/>
                <a:gd name="connsiteX42" fmla="*/ 451617 w 1528999"/>
                <a:gd name="connsiteY42" fmla="*/ 8236 h 10000"/>
                <a:gd name="connsiteX43" fmla="*/ 20831 w 1528999"/>
                <a:gd name="connsiteY43" fmla="*/ 8759 h 10000"/>
                <a:gd name="connsiteX44" fmla="*/ 12500 w 1528999"/>
                <a:gd name="connsiteY4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980726 w 1528999"/>
                <a:gd name="connsiteY39" fmla="*/ 6824 h 10000"/>
                <a:gd name="connsiteX40" fmla="*/ 490779 w 1528999"/>
                <a:gd name="connsiteY40" fmla="*/ 6042 h 10000"/>
                <a:gd name="connsiteX41" fmla="*/ 0 w 1528999"/>
                <a:gd name="connsiteY41" fmla="*/ 6623 h 10000"/>
                <a:gd name="connsiteX42" fmla="*/ 10831 w 1528999"/>
                <a:gd name="connsiteY42" fmla="*/ 7737 h 10000"/>
                <a:gd name="connsiteX43" fmla="*/ 451617 w 1528999"/>
                <a:gd name="connsiteY43" fmla="*/ 8236 h 10000"/>
                <a:gd name="connsiteX44" fmla="*/ 20831 w 1528999"/>
                <a:gd name="connsiteY44" fmla="*/ 8759 h 10000"/>
                <a:gd name="connsiteX45" fmla="*/ 12500 w 1528999"/>
                <a:gd name="connsiteY4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490779 w 1528999"/>
                <a:gd name="connsiteY41" fmla="*/ 6042 h 10000"/>
                <a:gd name="connsiteX42" fmla="*/ 0 w 1528999"/>
                <a:gd name="connsiteY42" fmla="*/ 6623 h 10000"/>
                <a:gd name="connsiteX43" fmla="*/ 10831 w 1528999"/>
                <a:gd name="connsiteY43" fmla="*/ 7737 h 10000"/>
                <a:gd name="connsiteX44" fmla="*/ 451617 w 1528999"/>
                <a:gd name="connsiteY44" fmla="*/ 8236 h 10000"/>
                <a:gd name="connsiteX45" fmla="*/ 20831 w 1528999"/>
                <a:gd name="connsiteY45" fmla="*/ 8759 h 10000"/>
                <a:gd name="connsiteX46" fmla="*/ 12500 w 1528999"/>
                <a:gd name="connsiteY4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658961 w 1528999"/>
                <a:gd name="connsiteY41" fmla="*/ 6791 h 10000"/>
                <a:gd name="connsiteX42" fmla="*/ 490779 w 1528999"/>
                <a:gd name="connsiteY42" fmla="*/ 6042 h 10000"/>
                <a:gd name="connsiteX43" fmla="*/ 0 w 1528999"/>
                <a:gd name="connsiteY43" fmla="*/ 6623 h 10000"/>
                <a:gd name="connsiteX44" fmla="*/ 10831 w 1528999"/>
                <a:gd name="connsiteY44" fmla="*/ 7737 h 10000"/>
                <a:gd name="connsiteX45" fmla="*/ 451617 w 1528999"/>
                <a:gd name="connsiteY45" fmla="*/ 8236 h 10000"/>
                <a:gd name="connsiteX46" fmla="*/ 20831 w 1528999"/>
                <a:gd name="connsiteY46" fmla="*/ 8759 h 10000"/>
                <a:gd name="connsiteX47" fmla="*/ 12500 w 1528999"/>
                <a:gd name="connsiteY4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490779 w 1528999"/>
                <a:gd name="connsiteY43" fmla="*/ 6042 h 10000"/>
                <a:gd name="connsiteX44" fmla="*/ 0 w 1528999"/>
                <a:gd name="connsiteY44" fmla="*/ 6623 h 10000"/>
                <a:gd name="connsiteX45" fmla="*/ 10831 w 1528999"/>
                <a:gd name="connsiteY45" fmla="*/ 7737 h 10000"/>
                <a:gd name="connsiteX46" fmla="*/ 451617 w 1528999"/>
                <a:gd name="connsiteY46" fmla="*/ 8236 h 10000"/>
                <a:gd name="connsiteX47" fmla="*/ 20831 w 1528999"/>
                <a:gd name="connsiteY47" fmla="*/ 8759 h 10000"/>
                <a:gd name="connsiteX48" fmla="*/ 12500 w 1528999"/>
                <a:gd name="connsiteY4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0 w 1528999"/>
                <a:gd name="connsiteY45" fmla="*/ 6623 h 10000"/>
                <a:gd name="connsiteX46" fmla="*/ 10831 w 1528999"/>
                <a:gd name="connsiteY46" fmla="*/ 7737 h 10000"/>
                <a:gd name="connsiteX47" fmla="*/ 451617 w 1528999"/>
                <a:gd name="connsiteY47" fmla="*/ 8236 h 10000"/>
                <a:gd name="connsiteX48" fmla="*/ 20831 w 1528999"/>
                <a:gd name="connsiteY48" fmla="*/ 8759 h 10000"/>
                <a:gd name="connsiteX49" fmla="*/ 12500 w 1528999"/>
                <a:gd name="connsiteY4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55776 w 1528999"/>
                <a:gd name="connsiteY45" fmla="*/ 6657 h 10000"/>
                <a:gd name="connsiteX46" fmla="*/ 0 w 1528999"/>
                <a:gd name="connsiteY46" fmla="*/ 6623 h 10000"/>
                <a:gd name="connsiteX47" fmla="*/ 10831 w 1528999"/>
                <a:gd name="connsiteY47" fmla="*/ 7737 h 10000"/>
                <a:gd name="connsiteX48" fmla="*/ 451617 w 1528999"/>
                <a:gd name="connsiteY48" fmla="*/ 8236 h 10000"/>
                <a:gd name="connsiteX49" fmla="*/ 20831 w 1528999"/>
                <a:gd name="connsiteY49" fmla="*/ 8759 h 10000"/>
                <a:gd name="connsiteX50" fmla="*/ 12500 w 1528999"/>
                <a:gd name="connsiteY5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0 w 1528999"/>
                <a:gd name="connsiteY47" fmla="*/ 6623 h 10000"/>
                <a:gd name="connsiteX48" fmla="*/ 10831 w 1528999"/>
                <a:gd name="connsiteY48" fmla="*/ 7737 h 10000"/>
                <a:gd name="connsiteX49" fmla="*/ 451617 w 1528999"/>
                <a:gd name="connsiteY49" fmla="*/ 8236 h 10000"/>
                <a:gd name="connsiteX50" fmla="*/ 20831 w 1528999"/>
                <a:gd name="connsiteY50" fmla="*/ 8759 h 10000"/>
                <a:gd name="connsiteX51" fmla="*/ 12500 w 1528999"/>
                <a:gd name="connsiteY5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0831 w 1528999"/>
                <a:gd name="connsiteY49" fmla="*/ 7737 h 10000"/>
                <a:gd name="connsiteX50" fmla="*/ 451617 w 1528999"/>
                <a:gd name="connsiteY50" fmla="*/ 8236 h 10000"/>
                <a:gd name="connsiteX51" fmla="*/ 20831 w 1528999"/>
                <a:gd name="connsiteY51" fmla="*/ 8759 h 10000"/>
                <a:gd name="connsiteX52" fmla="*/ 12500 w 1528999"/>
                <a:gd name="connsiteY5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201091 w 1528999"/>
                <a:gd name="connsiteY49" fmla="*/ 7154 h 10000"/>
                <a:gd name="connsiteX50" fmla="*/ 10831 w 1528999"/>
                <a:gd name="connsiteY50" fmla="*/ 7737 h 10000"/>
                <a:gd name="connsiteX51" fmla="*/ 451617 w 1528999"/>
                <a:gd name="connsiteY51" fmla="*/ 8236 h 10000"/>
                <a:gd name="connsiteX52" fmla="*/ 20831 w 1528999"/>
                <a:gd name="connsiteY52" fmla="*/ 8759 h 10000"/>
                <a:gd name="connsiteX53" fmla="*/ 12500 w 1528999"/>
                <a:gd name="connsiteY5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10831 w 1528999"/>
                <a:gd name="connsiteY51" fmla="*/ 7737 h 10000"/>
                <a:gd name="connsiteX52" fmla="*/ 451617 w 1528999"/>
                <a:gd name="connsiteY52" fmla="*/ 8236 h 10000"/>
                <a:gd name="connsiteX53" fmla="*/ 20831 w 1528999"/>
                <a:gd name="connsiteY53" fmla="*/ 8759 h 10000"/>
                <a:gd name="connsiteX54" fmla="*/ 12500 w 1528999"/>
                <a:gd name="connsiteY5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451617 w 1528999"/>
                <a:gd name="connsiteY53" fmla="*/ 8236 h 10000"/>
                <a:gd name="connsiteX54" fmla="*/ 20831 w 1528999"/>
                <a:gd name="connsiteY54" fmla="*/ 8759 h 10000"/>
                <a:gd name="connsiteX55" fmla="*/ 12500 w 1528999"/>
                <a:gd name="connsiteY5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343402 w 1528999"/>
                <a:gd name="connsiteY53" fmla="*/ 7585 h 10000"/>
                <a:gd name="connsiteX54" fmla="*/ 451617 w 1528999"/>
                <a:gd name="connsiteY54" fmla="*/ 8236 h 10000"/>
                <a:gd name="connsiteX55" fmla="*/ 20831 w 1528999"/>
                <a:gd name="connsiteY55" fmla="*/ 8759 h 10000"/>
                <a:gd name="connsiteX56" fmla="*/ 12500 w 1528999"/>
                <a:gd name="connsiteY5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94 h 10000"/>
                <a:gd name="connsiteX54" fmla="*/ 343402 w 1528999"/>
                <a:gd name="connsiteY54" fmla="*/ 7585 h 10000"/>
                <a:gd name="connsiteX55" fmla="*/ 451617 w 1528999"/>
                <a:gd name="connsiteY55" fmla="*/ 8236 h 10000"/>
                <a:gd name="connsiteX56" fmla="*/ 20831 w 1528999"/>
                <a:gd name="connsiteY56" fmla="*/ 8759 h 10000"/>
                <a:gd name="connsiteX57" fmla="*/ 12500 w 1528999"/>
                <a:gd name="connsiteY5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94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20831 w 1528999"/>
                <a:gd name="connsiteY57" fmla="*/ 8759 h 10000"/>
                <a:gd name="connsiteX58" fmla="*/ 12500 w 1528999"/>
                <a:gd name="connsiteY5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20831 w 1528999"/>
                <a:gd name="connsiteY57" fmla="*/ 8759 h 10000"/>
                <a:gd name="connsiteX58" fmla="*/ 12500 w 1528999"/>
                <a:gd name="connsiteY5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43402 w 1528999"/>
                <a:gd name="connsiteY57" fmla="*/ 8903 h 10000"/>
                <a:gd name="connsiteX58" fmla="*/ 20831 w 1528999"/>
                <a:gd name="connsiteY58" fmla="*/ 8759 h 10000"/>
                <a:gd name="connsiteX59" fmla="*/ 12500 w 1528999"/>
                <a:gd name="connsiteY5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20831 w 1528999"/>
                <a:gd name="connsiteY59" fmla="*/ 8759 h 10000"/>
                <a:gd name="connsiteX60" fmla="*/ 12500 w 1528999"/>
                <a:gd name="connsiteY6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12500 w 1528999"/>
                <a:gd name="connsiteY6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176341 w 1528999"/>
                <a:gd name="connsiteY61" fmla="*/ 9374 h 10000"/>
                <a:gd name="connsiteX62" fmla="*/ 12500 w 1528999"/>
                <a:gd name="connsiteY6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21655 w 1528999"/>
                <a:gd name="connsiteY61" fmla="*/ 9132 h 10000"/>
                <a:gd name="connsiteX62" fmla="*/ 176341 w 1528999"/>
                <a:gd name="connsiteY62" fmla="*/ 9374 h 10000"/>
                <a:gd name="connsiteX63" fmla="*/ 12500 w 1528999"/>
                <a:gd name="connsiteY6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21655 w 1528999"/>
                <a:gd name="connsiteY61" fmla="*/ 9132 h 10000"/>
                <a:gd name="connsiteX62" fmla="*/ 176341 w 1528999"/>
                <a:gd name="connsiteY62" fmla="*/ 9374 h 10000"/>
                <a:gd name="connsiteX63" fmla="*/ 15467 w 1528999"/>
                <a:gd name="connsiteY63" fmla="*/ 9562 h 10000"/>
                <a:gd name="connsiteX64" fmla="*/ 12500 w 1528999"/>
                <a:gd name="connsiteY6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528999" h="10000">
                  <a:moveTo>
                    <a:pt x="2500" y="0"/>
                  </a:moveTo>
                  <a:lnTo>
                    <a:pt x="15467" y="267"/>
                  </a:lnTo>
                  <a:lnTo>
                    <a:pt x="185622" y="430"/>
                  </a:lnTo>
                  <a:lnTo>
                    <a:pt x="15467" y="630"/>
                  </a:lnTo>
                  <a:lnTo>
                    <a:pt x="21896" y="1004"/>
                  </a:lnTo>
                  <a:lnTo>
                    <a:pt x="157779" y="1155"/>
                  </a:lnTo>
                  <a:lnTo>
                    <a:pt x="337214" y="886"/>
                  </a:lnTo>
                  <a:lnTo>
                    <a:pt x="355776" y="1356"/>
                  </a:lnTo>
                  <a:lnTo>
                    <a:pt x="471614" y="1455"/>
                  </a:lnTo>
                  <a:lnTo>
                    <a:pt x="331026" y="1747"/>
                  </a:lnTo>
                  <a:lnTo>
                    <a:pt x="343402" y="2204"/>
                  </a:lnTo>
                  <a:lnTo>
                    <a:pt x="176341" y="1948"/>
                  </a:lnTo>
                  <a:lnTo>
                    <a:pt x="5832" y="2133"/>
                  </a:lnTo>
                  <a:lnTo>
                    <a:pt x="15467" y="2446"/>
                  </a:lnTo>
                  <a:lnTo>
                    <a:pt x="182529" y="2675"/>
                  </a:lnTo>
                  <a:lnTo>
                    <a:pt x="9280" y="2877"/>
                  </a:lnTo>
                  <a:lnTo>
                    <a:pt x="1666" y="3205"/>
                  </a:lnTo>
                  <a:lnTo>
                    <a:pt x="170153" y="3374"/>
                  </a:lnTo>
                  <a:lnTo>
                    <a:pt x="337214" y="3146"/>
                  </a:lnTo>
                  <a:lnTo>
                    <a:pt x="355776" y="3563"/>
                  </a:lnTo>
                  <a:lnTo>
                    <a:pt x="500778" y="3737"/>
                  </a:lnTo>
                  <a:lnTo>
                    <a:pt x="671337" y="3509"/>
                  </a:lnTo>
                  <a:lnTo>
                    <a:pt x="652773" y="3025"/>
                  </a:lnTo>
                  <a:lnTo>
                    <a:pt x="838396" y="3213"/>
                  </a:lnTo>
                  <a:lnTo>
                    <a:pt x="990724" y="2955"/>
                  </a:lnTo>
                  <a:lnTo>
                    <a:pt x="1017833" y="3442"/>
                  </a:lnTo>
                  <a:lnTo>
                    <a:pt x="1234393" y="3616"/>
                  </a:lnTo>
                  <a:lnTo>
                    <a:pt x="1024020" y="3912"/>
                  </a:lnTo>
                  <a:lnTo>
                    <a:pt x="1010721" y="4389"/>
                  </a:lnTo>
                  <a:lnTo>
                    <a:pt x="1197269" y="4572"/>
                  </a:lnTo>
                  <a:lnTo>
                    <a:pt x="1382892" y="4249"/>
                  </a:lnTo>
                  <a:lnTo>
                    <a:pt x="1389080" y="4706"/>
                  </a:lnTo>
                  <a:lnTo>
                    <a:pt x="1528999" y="4937"/>
                  </a:lnTo>
                  <a:lnTo>
                    <a:pt x="1358142" y="5150"/>
                  </a:lnTo>
                  <a:lnTo>
                    <a:pt x="1389080" y="5581"/>
                  </a:lnTo>
                  <a:lnTo>
                    <a:pt x="1191081" y="5231"/>
                  </a:lnTo>
                  <a:lnTo>
                    <a:pt x="1020721" y="5476"/>
                  </a:lnTo>
                  <a:lnTo>
                    <a:pt x="1030207" y="5957"/>
                  </a:lnTo>
                  <a:lnTo>
                    <a:pt x="1240581" y="6159"/>
                  </a:lnTo>
                  <a:lnTo>
                    <a:pt x="1011645" y="6388"/>
                  </a:lnTo>
                  <a:lnTo>
                    <a:pt x="980726" y="6824"/>
                  </a:lnTo>
                  <a:lnTo>
                    <a:pt x="838396" y="6563"/>
                  </a:lnTo>
                  <a:lnTo>
                    <a:pt x="658961" y="6791"/>
                  </a:lnTo>
                  <a:lnTo>
                    <a:pt x="658961" y="6307"/>
                  </a:lnTo>
                  <a:lnTo>
                    <a:pt x="490779" y="6042"/>
                  </a:lnTo>
                  <a:lnTo>
                    <a:pt x="343402" y="6253"/>
                  </a:lnTo>
                  <a:lnTo>
                    <a:pt x="355776" y="6657"/>
                  </a:lnTo>
                  <a:lnTo>
                    <a:pt x="182529" y="6361"/>
                  </a:lnTo>
                  <a:lnTo>
                    <a:pt x="0" y="6623"/>
                  </a:lnTo>
                  <a:lnTo>
                    <a:pt x="15467" y="6926"/>
                  </a:lnTo>
                  <a:lnTo>
                    <a:pt x="201091" y="7154"/>
                  </a:lnTo>
                  <a:lnTo>
                    <a:pt x="9280" y="7316"/>
                  </a:lnTo>
                  <a:lnTo>
                    <a:pt x="10831" y="7737"/>
                  </a:lnTo>
                  <a:lnTo>
                    <a:pt x="170153" y="7867"/>
                  </a:lnTo>
                  <a:lnTo>
                    <a:pt x="343402" y="7585"/>
                  </a:lnTo>
                  <a:lnTo>
                    <a:pt x="312464" y="8069"/>
                  </a:lnTo>
                  <a:lnTo>
                    <a:pt x="451617" y="8236"/>
                  </a:lnTo>
                  <a:lnTo>
                    <a:pt x="324840" y="8500"/>
                  </a:lnTo>
                  <a:lnTo>
                    <a:pt x="343402" y="8903"/>
                  </a:lnTo>
                  <a:lnTo>
                    <a:pt x="176341" y="8607"/>
                  </a:lnTo>
                  <a:lnTo>
                    <a:pt x="20831" y="8759"/>
                  </a:lnTo>
                  <a:lnTo>
                    <a:pt x="21655" y="9132"/>
                  </a:lnTo>
                  <a:lnTo>
                    <a:pt x="176341" y="9374"/>
                  </a:lnTo>
                  <a:lnTo>
                    <a:pt x="15467" y="9562"/>
                  </a:lnTo>
                  <a:lnTo>
                    <a:pt x="12500" y="10000"/>
                  </a:lnTo>
                </a:path>
              </a:pathLst>
            </a:custGeom>
            <a:ln w="28575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6232031" y="-317870"/>
              <a:ext cx="1118616" cy="3364992"/>
            </a:xfrm>
            <a:custGeom>
              <a:avLst/>
              <a:gdLst>
                <a:gd name="connsiteX0" fmla="*/ 0 w 7316"/>
                <a:gd name="connsiteY0" fmla="*/ 0 h 3364992"/>
                <a:gd name="connsiteX1" fmla="*/ 7316 w 7316"/>
                <a:gd name="connsiteY1" fmla="*/ 3364992 h 3364992"/>
                <a:gd name="connsiteX0" fmla="*/ 0 w 1536499"/>
                <a:gd name="connsiteY0" fmla="*/ 0 h 10000"/>
                <a:gd name="connsiteX1" fmla="*/ 1526499 w 1536499"/>
                <a:gd name="connsiteY1" fmla="*/ 4937 h 10000"/>
                <a:gd name="connsiteX2" fmla="*/ 10000 w 1536499"/>
                <a:gd name="connsiteY2" fmla="*/ 10000 h 10000"/>
                <a:gd name="connsiteX0" fmla="*/ 0 w 1526499"/>
                <a:gd name="connsiteY0" fmla="*/ 0 h 10000"/>
                <a:gd name="connsiteX1" fmla="*/ 1526499 w 1526499"/>
                <a:gd name="connsiteY1" fmla="*/ 4937 h 10000"/>
                <a:gd name="connsiteX2" fmla="*/ 10000 w 1526499"/>
                <a:gd name="connsiteY2" fmla="*/ 10000 h 10000"/>
                <a:gd name="connsiteX0" fmla="*/ 834 w 1527333"/>
                <a:gd name="connsiteY0" fmla="*/ 0 h 10000"/>
                <a:gd name="connsiteX1" fmla="*/ 0 w 1527333"/>
                <a:gd name="connsiteY1" fmla="*/ 3205 h 10000"/>
                <a:gd name="connsiteX2" fmla="*/ 1527333 w 1527333"/>
                <a:gd name="connsiteY2" fmla="*/ 4937 h 10000"/>
                <a:gd name="connsiteX3" fmla="*/ 10834 w 1527333"/>
                <a:gd name="connsiteY3" fmla="*/ 10000 h 10000"/>
                <a:gd name="connsiteX0" fmla="*/ 2500 w 1528999"/>
                <a:gd name="connsiteY0" fmla="*/ 0 h 10000"/>
                <a:gd name="connsiteX1" fmla="*/ 1666 w 1528999"/>
                <a:gd name="connsiteY1" fmla="*/ 3205 h 10000"/>
                <a:gd name="connsiteX2" fmla="*/ 1528999 w 1528999"/>
                <a:gd name="connsiteY2" fmla="*/ 4937 h 10000"/>
                <a:gd name="connsiteX3" fmla="*/ 0 w 1528999"/>
                <a:gd name="connsiteY3" fmla="*/ 6623 h 10000"/>
                <a:gd name="connsiteX4" fmla="*/ 12500 w 1528999"/>
                <a:gd name="connsiteY4" fmla="*/ 10000 h 10000"/>
                <a:gd name="connsiteX0" fmla="*/ 2500 w 1528999"/>
                <a:gd name="connsiteY0" fmla="*/ 0 h 10000"/>
                <a:gd name="connsiteX1" fmla="*/ 471614 w 1528999"/>
                <a:gd name="connsiteY1" fmla="*/ 1455 h 10000"/>
                <a:gd name="connsiteX2" fmla="*/ 1666 w 1528999"/>
                <a:gd name="connsiteY2" fmla="*/ 3205 h 10000"/>
                <a:gd name="connsiteX3" fmla="*/ 1528999 w 1528999"/>
                <a:gd name="connsiteY3" fmla="*/ 4937 h 10000"/>
                <a:gd name="connsiteX4" fmla="*/ 0 w 1528999"/>
                <a:gd name="connsiteY4" fmla="*/ 6623 h 10000"/>
                <a:gd name="connsiteX5" fmla="*/ 12500 w 1528999"/>
                <a:gd name="connsiteY5" fmla="*/ 10000 h 10000"/>
                <a:gd name="connsiteX0" fmla="*/ 21665 w 1548164"/>
                <a:gd name="connsiteY0" fmla="*/ 0 h 10000"/>
                <a:gd name="connsiteX1" fmla="*/ 490779 w 1548164"/>
                <a:gd name="connsiteY1" fmla="*/ 1455 h 10000"/>
                <a:gd name="connsiteX2" fmla="*/ 0 w 1548164"/>
                <a:gd name="connsiteY2" fmla="*/ 2129 h 10000"/>
                <a:gd name="connsiteX3" fmla="*/ 20831 w 1548164"/>
                <a:gd name="connsiteY3" fmla="*/ 3205 h 10000"/>
                <a:gd name="connsiteX4" fmla="*/ 1548164 w 1548164"/>
                <a:gd name="connsiteY4" fmla="*/ 4937 h 10000"/>
                <a:gd name="connsiteX5" fmla="*/ 19165 w 1548164"/>
                <a:gd name="connsiteY5" fmla="*/ 6623 h 10000"/>
                <a:gd name="connsiteX6" fmla="*/ 31665 w 1548164"/>
                <a:gd name="connsiteY6" fmla="*/ 10000 h 10000"/>
                <a:gd name="connsiteX0" fmla="*/ 21665 w 1548164"/>
                <a:gd name="connsiteY0" fmla="*/ 0 h 10000"/>
                <a:gd name="connsiteX1" fmla="*/ 22499 w 1548164"/>
                <a:gd name="connsiteY1" fmla="*/ 991 h 10000"/>
                <a:gd name="connsiteX2" fmla="*/ 490779 w 1548164"/>
                <a:gd name="connsiteY2" fmla="*/ 1455 h 10000"/>
                <a:gd name="connsiteX3" fmla="*/ 0 w 1548164"/>
                <a:gd name="connsiteY3" fmla="*/ 2129 h 10000"/>
                <a:gd name="connsiteX4" fmla="*/ 20831 w 1548164"/>
                <a:gd name="connsiteY4" fmla="*/ 3205 h 10000"/>
                <a:gd name="connsiteX5" fmla="*/ 1548164 w 1548164"/>
                <a:gd name="connsiteY5" fmla="*/ 4937 h 10000"/>
                <a:gd name="connsiteX6" fmla="*/ 19165 w 1548164"/>
                <a:gd name="connsiteY6" fmla="*/ 6623 h 10000"/>
                <a:gd name="connsiteX7" fmla="*/ 31665 w 1548164"/>
                <a:gd name="connsiteY7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12500 w 1528999"/>
                <a:gd name="connsiteY7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451617 w 1528999"/>
                <a:gd name="connsiteY7" fmla="*/ 8236 h 10000"/>
                <a:gd name="connsiteX8" fmla="*/ 12500 w 1528999"/>
                <a:gd name="connsiteY8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10831 w 1528999"/>
                <a:gd name="connsiteY7" fmla="*/ 7737 h 10000"/>
                <a:gd name="connsiteX8" fmla="*/ 451617 w 1528999"/>
                <a:gd name="connsiteY8" fmla="*/ 8236 h 10000"/>
                <a:gd name="connsiteX9" fmla="*/ 12500 w 1528999"/>
                <a:gd name="connsiteY9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10831 w 1528999"/>
                <a:gd name="connsiteY7" fmla="*/ 7737 h 10000"/>
                <a:gd name="connsiteX8" fmla="*/ 451617 w 1528999"/>
                <a:gd name="connsiteY8" fmla="*/ 8236 h 10000"/>
                <a:gd name="connsiteX9" fmla="*/ 20831 w 1528999"/>
                <a:gd name="connsiteY9" fmla="*/ 8759 h 10000"/>
                <a:gd name="connsiteX10" fmla="*/ 12500 w 1528999"/>
                <a:gd name="connsiteY10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980726 w 1528999"/>
                <a:gd name="connsiteY6" fmla="*/ 6824 h 10000"/>
                <a:gd name="connsiteX7" fmla="*/ 0 w 1528999"/>
                <a:gd name="connsiteY7" fmla="*/ 6623 h 10000"/>
                <a:gd name="connsiteX8" fmla="*/ 10831 w 1528999"/>
                <a:gd name="connsiteY8" fmla="*/ 7737 h 10000"/>
                <a:gd name="connsiteX9" fmla="*/ 451617 w 1528999"/>
                <a:gd name="connsiteY9" fmla="*/ 8236 h 10000"/>
                <a:gd name="connsiteX10" fmla="*/ 20831 w 1528999"/>
                <a:gd name="connsiteY10" fmla="*/ 8759 h 10000"/>
                <a:gd name="connsiteX11" fmla="*/ 12500 w 1528999"/>
                <a:gd name="connsiteY11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1020721 w 1528999"/>
                <a:gd name="connsiteY6" fmla="*/ 5476 h 10000"/>
                <a:gd name="connsiteX7" fmla="*/ 980726 w 1528999"/>
                <a:gd name="connsiteY7" fmla="*/ 6824 h 10000"/>
                <a:gd name="connsiteX8" fmla="*/ 0 w 1528999"/>
                <a:gd name="connsiteY8" fmla="*/ 6623 h 10000"/>
                <a:gd name="connsiteX9" fmla="*/ 10831 w 1528999"/>
                <a:gd name="connsiteY9" fmla="*/ 7737 h 10000"/>
                <a:gd name="connsiteX10" fmla="*/ 451617 w 1528999"/>
                <a:gd name="connsiteY10" fmla="*/ 8236 h 10000"/>
                <a:gd name="connsiteX11" fmla="*/ 20831 w 1528999"/>
                <a:gd name="connsiteY11" fmla="*/ 8759 h 10000"/>
                <a:gd name="connsiteX12" fmla="*/ 12500 w 1528999"/>
                <a:gd name="connsiteY12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1020721 w 1528999"/>
                <a:gd name="connsiteY6" fmla="*/ 5476 h 10000"/>
                <a:gd name="connsiteX7" fmla="*/ 980726 w 1528999"/>
                <a:gd name="connsiteY7" fmla="*/ 6824 h 10000"/>
                <a:gd name="connsiteX8" fmla="*/ 490779 w 1528999"/>
                <a:gd name="connsiteY8" fmla="*/ 6042 h 10000"/>
                <a:gd name="connsiteX9" fmla="*/ 0 w 1528999"/>
                <a:gd name="connsiteY9" fmla="*/ 6623 h 10000"/>
                <a:gd name="connsiteX10" fmla="*/ 10831 w 1528999"/>
                <a:gd name="connsiteY10" fmla="*/ 7737 h 10000"/>
                <a:gd name="connsiteX11" fmla="*/ 451617 w 1528999"/>
                <a:gd name="connsiteY11" fmla="*/ 8236 h 10000"/>
                <a:gd name="connsiteX12" fmla="*/ 20831 w 1528999"/>
                <a:gd name="connsiteY12" fmla="*/ 8759 h 10000"/>
                <a:gd name="connsiteX13" fmla="*/ 12500 w 1528999"/>
                <a:gd name="connsiteY13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990724 w 1528999"/>
                <a:gd name="connsiteY5" fmla="*/ 2955 h 10000"/>
                <a:gd name="connsiteX6" fmla="*/ 1528999 w 1528999"/>
                <a:gd name="connsiteY6" fmla="*/ 4937 h 10000"/>
                <a:gd name="connsiteX7" fmla="*/ 1020721 w 1528999"/>
                <a:gd name="connsiteY7" fmla="*/ 5476 h 10000"/>
                <a:gd name="connsiteX8" fmla="*/ 980726 w 1528999"/>
                <a:gd name="connsiteY8" fmla="*/ 6824 h 10000"/>
                <a:gd name="connsiteX9" fmla="*/ 490779 w 1528999"/>
                <a:gd name="connsiteY9" fmla="*/ 6042 h 10000"/>
                <a:gd name="connsiteX10" fmla="*/ 0 w 1528999"/>
                <a:gd name="connsiteY10" fmla="*/ 6623 h 10000"/>
                <a:gd name="connsiteX11" fmla="*/ 10831 w 1528999"/>
                <a:gd name="connsiteY11" fmla="*/ 7737 h 10000"/>
                <a:gd name="connsiteX12" fmla="*/ 451617 w 1528999"/>
                <a:gd name="connsiteY12" fmla="*/ 8236 h 10000"/>
                <a:gd name="connsiteX13" fmla="*/ 20831 w 1528999"/>
                <a:gd name="connsiteY13" fmla="*/ 8759 h 10000"/>
                <a:gd name="connsiteX14" fmla="*/ 12500 w 1528999"/>
                <a:gd name="connsiteY14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500778 w 1528999"/>
                <a:gd name="connsiteY5" fmla="*/ 3737 h 10000"/>
                <a:gd name="connsiteX6" fmla="*/ 990724 w 1528999"/>
                <a:gd name="connsiteY6" fmla="*/ 2955 h 10000"/>
                <a:gd name="connsiteX7" fmla="*/ 1528999 w 1528999"/>
                <a:gd name="connsiteY7" fmla="*/ 4937 h 10000"/>
                <a:gd name="connsiteX8" fmla="*/ 1020721 w 1528999"/>
                <a:gd name="connsiteY8" fmla="*/ 5476 h 10000"/>
                <a:gd name="connsiteX9" fmla="*/ 980726 w 1528999"/>
                <a:gd name="connsiteY9" fmla="*/ 6824 h 10000"/>
                <a:gd name="connsiteX10" fmla="*/ 490779 w 1528999"/>
                <a:gd name="connsiteY10" fmla="*/ 6042 h 10000"/>
                <a:gd name="connsiteX11" fmla="*/ 0 w 1528999"/>
                <a:gd name="connsiteY11" fmla="*/ 6623 h 10000"/>
                <a:gd name="connsiteX12" fmla="*/ 10831 w 1528999"/>
                <a:gd name="connsiteY12" fmla="*/ 7737 h 10000"/>
                <a:gd name="connsiteX13" fmla="*/ 451617 w 1528999"/>
                <a:gd name="connsiteY13" fmla="*/ 8236 h 10000"/>
                <a:gd name="connsiteX14" fmla="*/ 20831 w 1528999"/>
                <a:gd name="connsiteY14" fmla="*/ 8759 h 10000"/>
                <a:gd name="connsiteX15" fmla="*/ 12500 w 1528999"/>
                <a:gd name="connsiteY15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500778 w 1528999"/>
                <a:gd name="connsiteY5" fmla="*/ 3737 h 10000"/>
                <a:gd name="connsiteX6" fmla="*/ 990724 w 1528999"/>
                <a:gd name="connsiteY6" fmla="*/ 2955 h 10000"/>
                <a:gd name="connsiteX7" fmla="*/ 1010721 w 1528999"/>
                <a:gd name="connsiteY7" fmla="*/ 4389 h 10000"/>
                <a:gd name="connsiteX8" fmla="*/ 1528999 w 1528999"/>
                <a:gd name="connsiteY8" fmla="*/ 4937 h 10000"/>
                <a:gd name="connsiteX9" fmla="*/ 1020721 w 1528999"/>
                <a:gd name="connsiteY9" fmla="*/ 5476 h 10000"/>
                <a:gd name="connsiteX10" fmla="*/ 980726 w 1528999"/>
                <a:gd name="connsiteY10" fmla="*/ 6824 h 10000"/>
                <a:gd name="connsiteX11" fmla="*/ 490779 w 1528999"/>
                <a:gd name="connsiteY11" fmla="*/ 6042 h 10000"/>
                <a:gd name="connsiteX12" fmla="*/ 0 w 1528999"/>
                <a:gd name="connsiteY12" fmla="*/ 6623 h 10000"/>
                <a:gd name="connsiteX13" fmla="*/ 10831 w 1528999"/>
                <a:gd name="connsiteY13" fmla="*/ 7737 h 10000"/>
                <a:gd name="connsiteX14" fmla="*/ 451617 w 1528999"/>
                <a:gd name="connsiteY14" fmla="*/ 8236 h 10000"/>
                <a:gd name="connsiteX15" fmla="*/ 20831 w 1528999"/>
                <a:gd name="connsiteY15" fmla="*/ 8759 h 10000"/>
                <a:gd name="connsiteX16" fmla="*/ 12500 w 1528999"/>
                <a:gd name="connsiteY16" fmla="*/ 10000 h 10000"/>
                <a:gd name="connsiteX0" fmla="*/ 2500 w 1528999"/>
                <a:gd name="connsiteY0" fmla="*/ 0 h 10000"/>
                <a:gd name="connsiteX1" fmla="*/ 185622 w 1528999"/>
                <a:gd name="connsiteY1" fmla="*/ 430 h 10000"/>
                <a:gd name="connsiteX2" fmla="*/ 3334 w 1528999"/>
                <a:gd name="connsiteY2" fmla="*/ 991 h 10000"/>
                <a:gd name="connsiteX3" fmla="*/ 471614 w 1528999"/>
                <a:gd name="connsiteY3" fmla="*/ 1455 h 10000"/>
                <a:gd name="connsiteX4" fmla="*/ 5832 w 1528999"/>
                <a:gd name="connsiteY4" fmla="*/ 2133 h 10000"/>
                <a:gd name="connsiteX5" fmla="*/ 1666 w 1528999"/>
                <a:gd name="connsiteY5" fmla="*/ 3205 h 10000"/>
                <a:gd name="connsiteX6" fmla="*/ 500778 w 1528999"/>
                <a:gd name="connsiteY6" fmla="*/ 3737 h 10000"/>
                <a:gd name="connsiteX7" fmla="*/ 990724 w 1528999"/>
                <a:gd name="connsiteY7" fmla="*/ 2955 h 10000"/>
                <a:gd name="connsiteX8" fmla="*/ 1010721 w 1528999"/>
                <a:gd name="connsiteY8" fmla="*/ 4389 h 10000"/>
                <a:gd name="connsiteX9" fmla="*/ 1528999 w 1528999"/>
                <a:gd name="connsiteY9" fmla="*/ 4937 h 10000"/>
                <a:gd name="connsiteX10" fmla="*/ 1020721 w 1528999"/>
                <a:gd name="connsiteY10" fmla="*/ 5476 h 10000"/>
                <a:gd name="connsiteX11" fmla="*/ 980726 w 1528999"/>
                <a:gd name="connsiteY11" fmla="*/ 6824 h 10000"/>
                <a:gd name="connsiteX12" fmla="*/ 490779 w 1528999"/>
                <a:gd name="connsiteY12" fmla="*/ 6042 h 10000"/>
                <a:gd name="connsiteX13" fmla="*/ 0 w 1528999"/>
                <a:gd name="connsiteY13" fmla="*/ 6623 h 10000"/>
                <a:gd name="connsiteX14" fmla="*/ 10831 w 1528999"/>
                <a:gd name="connsiteY14" fmla="*/ 7737 h 10000"/>
                <a:gd name="connsiteX15" fmla="*/ 451617 w 1528999"/>
                <a:gd name="connsiteY15" fmla="*/ 8236 h 10000"/>
                <a:gd name="connsiteX16" fmla="*/ 20831 w 1528999"/>
                <a:gd name="connsiteY16" fmla="*/ 8759 h 10000"/>
                <a:gd name="connsiteX17" fmla="*/ 12500 w 1528999"/>
                <a:gd name="connsiteY1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3334 w 1528999"/>
                <a:gd name="connsiteY3" fmla="*/ 991 h 10000"/>
                <a:gd name="connsiteX4" fmla="*/ 471614 w 1528999"/>
                <a:gd name="connsiteY4" fmla="*/ 1455 h 10000"/>
                <a:gd name="connsiteX5" fmla="*/ 5832 w 1528999"/>
                <a:gd name="connsiteY5" fmla="*/ 2133 h 10000"/>
                <a:gd name="connsiteX6" fmla="*/ 1666 w 1528999"/>
                <a:gd name="connsiteY6" fmla="*/ 3205 h 10000"/>
                <a:gd name="connsiteX7" fmla="*/ 500778 w 1528999"/>
                <a:gd name="connsiteY7" fmla="*/ 3737 h 10000"/>
                <a:gd name="connsiteX8" fmla="*/ 990724 w 1528999"/>
                <a:gd name="connsiteY8" fmla="*/ 2955 h 10000"/>
                <a:gd name="connsiteX9" fmla="*/ 1010721 w 1528999"/>
                <a:gd name="connsiteY9" fmla="*/ 4389 h 10000"/>
                <a:gd name="connsiteX10" fmla="*/ 1528999 w 1528999"/>
                <a:gd name="connsiteY10" fmla="*/ 4937 h 10000"/>
                <a:gd name="connsiteX11" fmla="*/ 1020721 w 1528999"/>
                <a:gd name="connsiteY11" fmla="*/ 5476 h 10000"/>
                <a:gd name="connsiteX12" fmla="*/ 980726 w 1528999"/>
                <a:gd name="connsiteY12" fmla="*/ 6824 h 10000"/>
                <a:gd name="connsiteX13" fmla="*/ 490779 w 1528999"/>
                <a:gd name="connsiteY13" fmla="*/ 6042 h 10000"/>
                <a:gd name="connsiteX14" fmla="*/ 0 w 1528999"/>
                <a:gd name="connsiteY14" fmla="*/ 6623 h 10000"/>
                <a:gd name="connsiteX15" fmla="*/ 10831 w 1528999"/>
                <a:gd name="connsiteY15" fmla="*/ 7737 h 10000"/>
                <a:gd name="connsiteX16" fmla="*/ 451617 w 1528999"/>
                <a:gd name="connsiteY16" fmla="*/ 8236 h 10000"/>
                <a:gd name="connsiteX17" fmla="*/ 20831 w 1528999"/>
                <a:gd name="connsiteY17" fmla="*/ 8759 h 10000"/>
                <a:gd name="connsiteX18" fmla="*/ 12500 w 1528999"/>
                <a:gd name="connsiteY1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471614 w 1528999"/>
                <a:gd name="connsiteY5" fmla="*/ 1455 h 10000"/>
                <a:gd name="connsiteX6" fmla="*/ 5832 w 1528999"/>
                <a:gd name="connsiteY6" fmla="*/ 2133 h 10000"/>
                <a:gd name="connsiteX7" fmla="*/ 1666 w 1528999"/>
                <a:gd name="connsiteY7" fmla="*/ 3205 h 10000"/>
                <a:gd name="connsiteX8" fmla="*/ 500778 w 1528999"/>
                <a:gd name="connsiteY8" fmla="*/ 3737 h 10000"/>
                <a:gd name="connsiteX9" fmla="*/ 990724 w 1528999"/>
                <a:gd name="connsiteY9" fmla="*/ 2955 h 10000"/>
                <a:gd name="connsiteX10" fmla="*/ 1010721 w 1528999"/>
                <a:gd name="connsiteY10" fmla="*/ 4389 h 10000"/>
                <a:gd name="connsiteX11" fmla="*/ 1528999 w 1528999"/>
                <a:gd name="connsiteY11" fmla="*/ 4937 h 10000"/>
                <a:gd name="connsiteX12" fmla="*/ 1020721 w 1528999"/>
                <a:gd name="connsiteY12" fmla="*/ 5476 h 10000"/>
                <a:gd name="connsiteX13" fmla="*/ 980726 w 1528999"/>
                <a:gd name="connsiteY13" fmla="*/ 6824 h 10000"/>
                <a:gd name="connsiteX14" fmla="*/ 490779 w 1528999"/>
                <a:gd name="connsiteY14" fmla="*/ 6042 h 10000"/>
                <a:gd name="connsiteX15" fmla="*/ 0 w 1528999"/>
                <a:gd name="connsiteY15" fmla="*/ 6623 h 10000"/>
                <a:gd name="connsiteX16" fmla="*/ 10831 w 1528999"/>
                <a:gd name="connsiteY16" fmla="*/ 7737 h 10000"/>
                <a:gd name="connsiteX17" fmla="*/ 451617 w 1528999"/>
                <a:gd name="connsiteY17" fmla="*/ 8236 h 10000"/>
                <a:gd name="connsiteX18" fmla="*/ 20831 w 1528999"/>
                <a:gd name="connsiteY18" fmla="*/ 8759 h 10000"/>
                <a:gd name="connsiteX19" fmla="*/ 12500 w 1528999"/>
                <a:gd name="connsiteY1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337214 w 1528999"/>
                <a:gd name="connsiteY5" fmla="*/ 886 h 10000"/>
                <a:gd name="connsiteX6" fmla="*/ 471614 w 1528999"/>
                <a:gd name="connsiteY6" fmla="*/ 1455 h 10000"/>
                <a:gd name="connsiteX7" fmla="*/ 5832 w 1528999"/>
                <a:gd name="connsiteY7" fmla="*/ 2133 h 10000"/>
                <a:gd name="connsiteX8" fmla="*/ 1666 w 1528999"/>
                <a:gd name="connsiteY8" fmla="*/ 3205 h 10000"/>
                <a:gd name="connsiteX9" fmla="*/ 500778 w 1528999"/>
                <a:gd name="connsiteY9" fmla="*/ 3737 h 10000"/>
                <a:gd name="connsiteX10" fmla="*/ 990724 w 1528999"/>
                <a:gd name="connsiteY10" fmla="*/ 2955 h 10000"/>
                <a:gd name="connsiteX11" fmla="*/ 1010721 w 1528999"/>
                <a:gd name="connsiteY11" fmla="*/ 4389 h 10000"/>
                <a:gd name="connsiteX12" fmla="*/ 1528999 w 1528999"/>
                <a:gd name="connsiteY12" fmla="*/ 4937 h 10000"/>
                <a:gd name="connsiteX13" fmla="*/ 1020721 w 1528999"/>
                <a:gd name="connsiteY13" fmla="*/ 5476 h 10000"/>
                <a:gd name="connsiteX14" fmla="*/ 980726 w 1528999"/>
                <a:gd name="connsiteY14" fmla="*/ 6824 h 10000"/>
                <a:gd name="connsiteX15" fmla="*/ 490779 w 1528999"/>
                <a:gd name="connsiteY15" fmla="*/ 6042 h 10000"/>
                <a:gd name="connsiteX16" fmla="*/ 0 w 1528999"/>
                <a:gd name="connsiteY16" fmla="*/ 6623 h 10000"/>
                <a:gd name="connsiteX17" fmla="*/ 10831 w 1528999"/>
                <a:gd name="connsiteY17" fmla="*/ 7737 h 10000"/>
                <a:gd name="connsiteX18" fmla="*/ 451617 w 1528999"/>
                <a:gd name="connsiteY18" fmla="*/ 8236 h 10000"/>
                <a:gd name="connsiteX19" fmla="*/ 20831 w 1528999"/>
                <a:gd name="connsiteY19" fmla="*/ 8759 h 10000"/>
                <a:gd name="connsiteX20" fmla="*/ 12500 w 1528999"/>
                <a:gd name="connsiteY2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337214 w 1528999"/>
                <a:gd name="connsiteY5" fmla="*/ 886 h 10000"/>
                <a:gd name="connsiteX6" fmla="*/ 355776 w 1528999"/>
                <a:gd name="connsiteY6" fmla="*/ 1356 h 10000"/>
                <a:gd name="connsiteX7" fmla="*/ 471614 w 1528999"/>
                <a:gd name="connsiteY7" fmla="*/ 1455 h 10000"/>
                <a:gd name="connsiteX8" fmla="*/ 5832 w 1528999"/>
                <a:gd name="connsiteY8" fmla="*/ 2133 h 10000"/>
                <a:gd name="connsiteX9" fmla="*/ 1666 w 1528999"/>
                <a:gd name="connsiteY9" fmla="*/ 3205 h 10000"/>
                <a:gd name="connsiteX10" fmla="*/ 500778 w 1528999"/>
                <a:gd name="connsiteY10" fmla="*/ 3737 h 10000"/>
                <a:gd name="connsiteX11" fmla="*/ 990724 w 1528999"/>
                <a:gd name="connsiteY11" fmla="*/ 2955 h 10000"/>
                <a:gd name="connsiteX12" fmla="*/ 1010721 w 1528999"/>
                <a:gd name="connsiteY12" fmla="*/ 4389 h 10000"/>
                <a:gd name="connsiteX13" fmla="*/ 1528999 w 1528999"/>
                <a:gd name="connsiteY13" fmla="*/ 4937 h 10000"/>
                <a:gd name="connsiteX14" fmla="*/ 1020721 w 1528999"/>
                <a:gd name="connsiteY14" fmla="*/ 5476 h 10000"/>
                <a:gd name="connsiteX15" fmla="*/ 980726 w 1528999"/>
                <a:gd name="connsiteY15" fmla="*/ 6824 h 10000"/>
                <a:gd name="connsiteX16" fmla="*/ 490779 w 1528999"/>
                <a:gd name="connsiteY16" fmla="*/ 6042 h 10000"/>
                <a:gd name="connsiteX17" fmla="*/ 0 w 1528999"/>
                <a:gd name="connsiteY17" fmla="*/ 6623 h 10000"/>
                <a:gd name="connsiteX18" fmla="*/ 10831 w 1528999"/>
                <a:gd name="connsiteY18" fmla="*/ 7737 h 10000"/>
                <a:gd name="connsiteX19" fmla="*/ 451617 w 1528999"/>
                <a:gd name="connsiteY19" fmla="*/ 8236 h 10000"/>
                <a:gd name="connsiteX20" fmla="*/ 20831 w 1528999"/>
                <a:gd name="connsiteY20" fmla="*/ 8759 h 10000"/>
                <a:gd name="connsiteX21" fmla="*/ 12500 w 1528999"/>
                <a:gd name="connsiteY2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5832 w 1528999"/>
                <a:gd name="connsiteY9" fmla="*/ 2133 h 10000"/>
                <a:gd name="connsiteX10" fmla="*/ 1666 w 1528999"/>
                <a:gd name="connsiteY10" fmla="*/ 3205 h 10000"/>
                <a:gd name="connsiteX11" fmla="*/ 500778 w 1528999"/>
                <a:gd name="connsiteY11" fmla="*/ 3737 h 10000"/>
                <a:gd name="connsiteX12" fmla="*/ 990724 w 1528999"/>
                <a:gd name="connsiteY12" fmla="*/ 2955 h 10000"/>
                <a:gd name="connsiteX13" fmla="*/ 1010721 w 1528999"/>
                <a:gd name="connsiteY13" fmla="*/ 4389 h 10000"/>
                <a:gd name="connsiteX14" fmla="*/ 1528999 w 1528999"/>
                <a:gd name="connsiteY14" fmla="*/ 4937 h 10000"/>
                <a:gd name="connsiteX15" fmla="*/ 1020721 w 1528999"/>
                <a:gd name="connsiteY15" fmla="*/ 5476 h 10000"/>
                <a:gd name="connsiteX16" fmla="*/ 980726 w 1528999"/>
                <a:gd name="connsiteY16" fmla="*/ 6824 h 10000"/>
                <a:gd name="connsiteX17" fmla="*/ 490779 w 1528999"/>
                <a:gd name="connsiteY17" fmla="*/ 6042 h 10000"/>
                <a:gd name="connsiteX18" fmla="*/ 0 w 1528999"/>
                <a:gd name="connsiteY18" fmla="*/ 6623 h 10000"/>
                <a:gd name="connsiteX19" fmla="*/ 10831 w 1528999"/>
                <a:gd name="connsiteY19" fmla="*/ 7737 h 10000"/>
                <a:gd name="connsiteX20" fmla="*/ 451617 w 1528999"/>
                <a:gd name="connsiteY20" fmla="*/ 8236 h 10000"/>
                <a:gd name="connsiteX21" fmla="*/ 20831 w 1528999"/>
                <a:gd name="connsiteY21" fmla="*/ 8759 h 10000"/>
                <a:gd name="connsiteX22" fmla="*/ 12500 w 1528999"/>
                <a:gd name="connsiteY2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5832 w 1528999"/>
                <a:gd name="connsiteY9" fmla="*/ 2133 h 10000"/>
                <a:gd name="connsiteX10" fmla="*/ 1666 w 1528999"/>
                <a:gd name="connsiteY10" fmla="*/ 3205 h 10000"/>
                <a:gd name="connsiteX11" fmla="*/ 500778 w 1528999"/>
                <a:gd name="connsiteY11" fmla="*/ 3737 h 10000"/>
                <a:gd name="connsiteX12" fmla="*/ 990724 w 1528999"/>
                <a:gd name="connsiteY12" fmla="*/ 2955 h 10000"/>
                <a:gd name="connsiteX13" fmla="*/ 1010721 w 1528999"/>
                <a:gd name="connsiteY13" fmla="*/ 4389 h 10000"/>
                <a:gd name="connsiteX14" fmla="*/ 1528999 w 1528999"/>
                <a:gd name="connsiteY14" fmla="*/ 4937 h 10000"/>
                <a:gd name="connsiteX15" fmla="*/ 1020721 w 1528999"/>
                <a:gd name="connsiteY15" fmla="*/ 5476 h 10000"/>
                <a:gd name="connsiteX16" fmla="*/ 980726 w 1528999"/>
                <a:gd name="connsiteY16" fmla="*/ 6824 h 10000"/>
                <a:gd name="connsiteX17" fmla="*/ 490779 w 1528999"/>
                <a:gd name="connsiteY17" fmla="*/ 6042 h 10000"/>
                <a:gd name="connsiteX18" fmla="*/ 0 w 1528999"/>
                <a:gd name="connsiteY18" fmla="*/ 6623 h 10000"/>
                <a:gd name="connsiteX19" fmla="*/ 10831 w 1528999"/>
                <a:gd name="connsiteY19" fmla="*/ 7737 h 10000"/>
                <a:gd name="connsiteX20" fmla="*/ 451617 w 1528999"/>
                <a:gd name="connsiteY20" fmla="*/ 8236 h 10000"/>
                <a:gd name="connsiteX21" fmla="*/ 20831 w 1528999"/>
                <a:gd name="connsiteY21" fmla="*/ 8759 h 10000"/>
                <a:gd name="connsiteX22" fmla="*/ 12500 w 1528999"/>
                <a:gd name="connsiteY2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43402 w 1528999"/>
                <a:gd name="connsiteY9" fmla="*/ 2204 h 10000"/>
                <a:gd name="connsiteX10" fmla="*/ 5832 w 1528999"/>
                <a:gd name="connsiteY10" fmla="*/ 2133 h 10000"/>
                <a:gd name="connsiteX11" fmla="*/ 1666 w 1528999"/>
                <a:gd name="connsiteY11" fmla="*/ 3205 h 10000"/>
                <a:gd name="connsiteX12" fmla="*/ 500778 w 1528999"/>
                <a:gd name="connsiteY12" fmla="*/ 3737 h 10000"/>
                <a:gd name="connsiteX13" fmla="*/ 990724 w 1528999"/>
                <a:gd name="connsiteY13" fmla="*/ 2955 h 10000"/>
                <a:gd name="connsiteX14" fmla="*/ 1010721 w 1528999"/>
                <a:gd name="connsiteY14" fmla="*/ 4389 h 10000"/>
                <a:gd name="connsiteX15" fmla="*/ 1528999 w 1528999"/>
                <a:gd name="connsiteY15" fmla="*/ 4937 h 10000"/>
                <a:gd name="connsiteX16" fmla="*/ 1020721 w 1528999"/>
                <a:gd name="connsiteY16" fmla="*/ 5476 h 10000"/>
                <a:gd name="connsiteX17" fmla="*/ 980726 w 1528999"/>
                <a:gd name="connsiteY17" fmla="*/ 6824 h 10000"/>
                <a:gd name="connsiteX18" fmla="*/ 490779 w 1528999"/>
                <a:gd name="connsiteY18" fmla="*/ 6042 h 10000"/>
                <a:gd name="connsiteX19" fmla="*/ 0 w 1528999"/>
                <a:gd name="connsiteY19" fmla="*/ 6623 h 10000"/>
                <a:gd name="connsiteX20" fmla="*/ 10831 w 1528999"/>
                <a:gd name="connsiteY20" fmla="*/ 7737 h 10000"/>
                <a:gd name="connsiteX21" fmla="*/ 451617 w 1528999"/>
                <a:gd name="connsiteY21" fmla="*/ 8236 h 10000"/>
                <a:gd name="connsiteX22" fmla="*/ 20831 w 1528999"/>
                <a:gd name="connsiteY22" fmla="*/ 8759 h 10000"/>
                <a:gd name="connsiteX23" fmla="*/ 12500 w 1528999"/>
                <a:gd name="connsiteY2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5832 w 1528999"/>
                <a:gd name="connsiteY11" fmla="*/ 2133 h 10000"/>
                <a:gd name="connsiteX12" fmla="*/ 1666 w 1528999"/>
                <a:gd name="connsiteY12" fmla="*/ 3205 h 10000"/>
                <a:gd name="connsiteX13" fmla="*/ 500778 w 1528999"/>
                <a:gd name="connsiteY13" fmla="*/ 3737 h 10000"/>
                <a:gd name="connsiteX14" fmla="*/ 990724 w 1528999"/>
                <a:gd name="connsiteY14" fmla="*/ 2955 h 10000"/>
                <a:gd name="connsiteX15" fmla="*/ 1010721 w 1528999"/>
                <a:gd name="connsiteY15" fmla="*/ 4389 h 10000"/>
                <a:gd name="connsiteX16" fmla="*/ 1528999 w 1528999"/>
                <a:gd name="connsiteY16" fmla="*/ 4937 h 10000"/>
                <a:gd name="connsiteX17" fmla="*/ 1020721 w 1528999"/>
                <a:gd name="connsiteY17" fmla="*/ 5476 h 10000"/>
                <a:gd name="connsiteX18" fmla="*/ 980726 w 1528999"/>
                <a:gd name="connsiteY18" fmla="*/ 6824 h 10000"/>
                <a:gd name="connsiteX19" fmla="*/ 490779 w 1528999"/>
                <a:gd name="connsiteY19" fmla="*/ 6042 h 10000"/>
                <a:gd name="connsiteX20" fmla="*/ 0 w 1528999"/>
                <a:gd name="connsiteY20" fmla="*/ 6623 h 10000"/>
                <a:gd name="connsiteX21" fmla="*/ 10831 w 1528999"/>
                <a:gd name="connsiteY21" fmla="*/ 7737 h 10000"/>
                <a:gd name="connsiteX22" fmla="*/ 451617 w 1528999"/>
                <a:gd name="connsiteY22" fmla="*/ 8236 h 10000"/>
                <a:gd name="connsiteX23" fmla="*/ 20831 w 1528999"/>
                <a:gd name="connsiteY23" fmla="*/ 8759 h 10000"/>
                <a:gd name="connsiteX24" fmla="*/ 12500 w 1528999"/>
                <a:gd name="connsiteY2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666 w 1528999"/>
                <a:gd name="connsiteY13" fmla="*/ 3205 h 10000"/>
                <a:gd name="connsiteX14" fmla="*/ 500778 w 1528999"/>
                <a:gd name="connsiteY14" fmla="*/ 3737 h 10000"/>
                <a:gd name="connsiteX15" fmla="*/ 990724 w 1528999"/>
                <a:gd name="connsiteY15" fmla="*/ 2955 h 10000"/>
                <a:gd name="connsiteX16" fmla="*/ 1010721 w 1528999"/>
                <a:gd name="connsiteY16" fmla="*/ 4389 h 10000"/>
                <a:gd name="connsiteX17" fmla="*/ 1528999 w 1528999"/>
                <a:gd name="connsiteY17" fmla="*/ 4937 h 10000"/>
                <a:gd name="connsiteX18" fmla="*/ 1020721 w 1528999"/>
                <a:gd name="connsiteY18" fmla="*/ 5476 h 10000"/>
                <a:gd name="connsiteX19" fmla="*/ 980726 w 1528999"/>
                <a:gd name="connsiteY19" fmla="*/ 6824 h 10000"/>
                <a:gd name="connsiteX20" fmla="*/ 490779 w 1528999"/>
                <a:gd name="connsiteY20" fmla="*/ 6042 h 10000"/>
                <a:gd name="connsiteX21" fmla="*/ 0 w 1528999"/>
                <a:gd name="connsiteY21" fmla="*/ 6623 h 10000"/>
                <a:gd name="connsiteX22" fmla="*/ 10831 w 1528999"/>
                <a:gd name="connsiteY22" fmla="*/ 7737 h 10000"/>
                <a:gd name="connsiteX23" fmla="*/ 451617 w 1528999"/>
                <a:gd name="connsiteY23" fmla="*/ 8236 h 10000"/>
                <a:gd name="connsiteX24" fmla="*/ 20831 w 1528999"/>
                <a:gd name="connsiteY24" fmla="*/ 8759 h 10000"/>
                <a:gd name="connsiteX25" fmla="*/ 12500 w 1528999"/>
                <a:gd name="connsiteY2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82529 w 1528999"/>
                <a:gd name="connsiteY13" fmla="*/ 2675 h 10000"/>
                <a:gd name="connsiteX14" fmla="*/ 1666 w 1528999"/>
                <a:gd name="connsiteY14" fmla="*/ 3205 h 10000"/>
                <a:gd name="connsiteX15" fmla="*/ 500778 w 1528999"/>
                <a:gd name="connsiteY15" fmla="*/ 3737 h 10000"/>
                <a:gd name="connsiteX16" fmla="*/ 990724 w 1528999"/>
                <a:gd name="connsiteY16" fmla="*/ 2955 h 10000"/>
                <a:gd name="connsiteX17" fmla="*/ 1010721 w 1528999"/>
                <a:gd name="connsiteY17" fmla="*/ 4389 h 10000"/>
                <a:gd name="connsiteX18" fmla="*/ 1528999 w 1528999"/>
                <a:gd name="connsiteY18" fmla="*/ 4937 h 10000"/>
                <a:gd name="connsiteX19" fmla="*/ 1020721 w 1528999"/>
                <a:gd name="connsiteY19" fmla="*/ 5476 h 10000"/>
                <a:gd name="connsiteX20" fmla="*/ 980726 w 1528999"/>
                <a:gd name="connsiteY20" fmla="*/ 6824 h 10000"/>
                <a:gd name="connsiteX21" fmla="*/ 490779 w 1528999"/>
                <a:gd name="connsiteY21" fmla="*/ 6042 h 10000"/>
                <a:gd name="connsiteX22" fmla="*/ 0 w 1528999"/>
                <a:gd name="connsiteY22" fmla="*/ 6623 h 10000"/>
                <a:gd name="connsiteX23" fmla="*/ 10831 w 1528999"/>
                <a:gd name="connsiteY23" fmla="*/ 7737 h 10000"/>
                <a:gd name="connsiteX24" fmla="*/ 451617 w 1528999"/>
                <a:gd name="connsiteY24" fmla="*/ 8236 h 10000"/>
                <a:gd name="connsiteX25" fmla="*/ 20831 w 1528999"/>
                <a:gd name="connsiteY25" fmla="*/ 8759 h 10000"/>
                <a:gd name="connsiteX26" fmla="*/ 12500 w 1528999"/>
                <a:gd name="connsiteY2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1666 w 1528999"/>
                <a:gd name="connsiteY15" fmla="*/ 3205 h 10000"/>
                <a:gd name="connsiteX16" fmla="*/ 500778 w 1528999"/>
                <a:gd name="connsiteY16" fmla="*/ 3737 h 10000"/>
                <a:gd name="connsiteX17" fmla="*/ 990724 w 1528999"/>
                <a:gd name="connsiteY17" fmla="*/ 2955 h 10000"/>
                <a:gd name="connsiteX18" fmla="*/ 1010721 w 1528999"/>
                <a:gd name="connsiteY18" fmla="*/ 4389 h 10000"/>
                <a:gd name="connsiteX19" fmla="*/ 1528999 w 1528999"/>
                <a:gd name="connsiteY19" fmla="*/ 4937 h 10000"/>
                <a:gd name="connsiteX20" fmla="*/ 1020721 w 1528999"/>
                <a:gd name="connsiteY20" fmla="*/ 5476 h 10000"/>
                <a:gd name="connsiteX21" fmla="*/ 980726 w 1528999"/>
                <a:gd name="connsiteY21" fmla="*/ 6824 h 10000"/>
                <a:gd name="connsiteX22" fmla="*/ 490779 w 1528999"/>
                <a:gd name="connsiteY22" fmla="*/ 6042 h 10000"/>
                <a:gd name="connsiteX23" fmla="*/ 0 w 1528999"/>
                <a:gd name="connsiteY23" fmla="*/ 6623 h 10000"/>
                <a:gd name="connsiteX24" fmla="*/ 10831 w 1528999"/>
                <a:gd name="connsiteY24" fmla="*/ 7737 h 10000"/>
                <a:gd name="connsiteX25" fmla="*/ 451617 w 1528999"/>
                <a:gd name="connsiteY25" fmla="*/ 8236 h 10000"/>
                <a:gd name="connsiteX26" fmla="*/ 20831 w 1528999"/>
                <a:gd name="connsiteY26" fmla="*/ 8759 h 10000"/>
                <a:gd name="connsiteX27" fmla="*/ 12500 w 1528999"/>
                <a:gd name="connsiteY2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500778 w 1528999"/>
                <a:gd name="connsiteY17" fmla="*/ 3737 h 10000"/>
                <a:gd name="connsiteX18" fmla="*/ 990724 w 1528999"/>
                <a:gd name="connsiteY18" fmla="*/ 2955 h 10000"/>
                <a:gd name="connsiteX19" fmla="*/ 1010721 w 1528999"/>
                <a:gd name="connsiteY19" fmla="*/ 4389 h 10000"/>
                <a:gd name="connsiteX20" fmla="*/ 1528999 w 1528999"/>
                <a:gd name="connsiteY20" fmla="*/ 4937 h 10000"/>
                <a:gd name="connsiteX21" fmla="*/ 1020721 w 1528999"/>
                <a:gd name="connsiteY21" fmla="*/ 5476 h 10000"/>
                <a:gd name="connsiteX22" fmla="*/ 980726 w 1528999"/>
                <a:gd name="connsiteY22" fmla="*/ 6824 h 10000"/>
                <a:gd name="connsiteX23" fmla="*/ 490779 w 1528999"/>
                <a:gd name="connsiteY23" fmla="*/ 6042 h 10000"/>
                <a:gd name="connsiteX24" fmla="*/ 0 w 1528999"/>
                <a:gd name="connsiteY24" fmla="*/ 6623 h 10000"/>
                <a:gd name="connsiteX25" fmla="*/ 10831 w 1528999"/>
                <a:gd name="connsiteY25" fmla="*/ 7737 h 10000"/>
                <a:gd name="connsiteX26" fmla="*/ 451617 w 1528999"/>
                <a:gd name="connsiteY26" fmla="*/ 8236 h 10000"/>
                <a:gd name="connsiteX27" fmla="*/ 20831 w 1528999"/>
                <a:gd name="connsiteY27" fmla="*/ 8759 h 10000"/>
                <a:gd name="connsiteX28" fmla="*/ 12500 w 1528999"/>
                <a:gd name="connsiteY2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337214 w 1528999"/>
                <a:gd name="connsiteY17" fmla="*/ 3146 h 10000"/>
                <a:gd name="connsiteX18" fmla="*/ 500778 w 1528999"/>
                <a:gd name="connsiteY18" fmla="*/ 3737 h 10000"/>
                <a:gd name="connsiteX19" fmla="*/ 990724 w 1528999"/>
                <a:gd name="connsiteY19" fmla="*/ 2955 h 10000"/>
                <a:gd name="connsiteX20" fmla="*/ 1010721 w 1528999"/>
                <a:gd name="connsiteY20" fmla="*/ 4389 h 10000"/>
                <a:gd name="connsiteX21" fmla="*/ 1528999 w 1528999"/>
                <a:gd name="connsiteY21" fmla="*/ 4937 h 10000"/>
                <a:gd name="connsiteX22" fmla="*/ 1020721 w 1528999"/>
                <a:gd name="connsiteY22" fmla="*/ 5476 h 10000"/>
                <a:gd name="connsiteX23" fmla="*/ 980726 w 1528999"/>
                <a:gd name="connsiteY23" fmla="*/ 6824 h 10000"/>
                <a:gd name="connsiteX24" fmla="*/ 490779 w 1528999"/>
                <a:gd name="connsiteY24" fmla="*/ 6042 h 10000"/>
                <a:gd name="connsiteX25" fmla="*/ 0 w 1528999"/>
                <a:gd name="connsiteY25" fmla="*/ 6623 h 10000"/>
                <a:gd name="connsiteX26" fmla="*/ 10831 w 1528999"/>
                <a:gd name="connsiteY26" fmla="*/ 7737 h 10000"/>
                <a:gd name="connsiteX27" fmla="*/ 451617 w 1528999"/>
                <a:gd name="connsiteY27" fmla="*/ 8236 h 10000"/>
                <a:gd name="connsiteX28" fmla="*/ 20831 w 1528999"/>
                <a:gd name="connsiteY28" fmla="*/ 8759 h 10000"/>
                <a:gd name="connsiteX29" fmla="*/ 12500 w 1528999"/>
                <a:gd name="connsiteY2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500778 w 1528999"/>
                <a:gd name="connsiteY19" fmla="*/ 3737 h 10000"/>
                <a:gd name="connsiteX20" fmla="*/ 990724 w 1528999"/>
                <a:gd name="connsiteY20" fmla="*/ 2955 h 10000"/>
                <a:gd name="connsiteX21" fmla="*/ 1010721 w 1528999"/>
                <a:gd name="connsiteY21" fmla="*/ 4389 h 10000"/>
                <a:gd name="connsiteX22" fmla="*/ 1528999 w 1528999"/>
                <a:gd name="connsiteY22" fmla="*/ 4937 h 10000"/>
                <a:gd name="connsiteX23" fmla="*/ 1020721 w 1528999"/>
                <a:gd name="connsiteY23" fmla="*/ 5476 h 10000"/>
                <a:gd name="connsiteX24" fmla="*/ 980726 w 1528999"/>
                <a:gd name="connsiteY24" fmla="*/ 6824 h 10000"/>
                <a:gd name="connsiteX25" fmla="*/ 490779 w 1528999"/>
                <a:gd name="connsiteY25" fmla="*/ 6042 h 10000"/>
                <a:gd name="connsiteX26" fmla="*/ 0 w 1528999"/>
                <a:gd name="connsiteY26" fmla="*/ 6623 h 10000"/>
                <a:gd name="connsiteX27" fmla="*/ 10831 w 1528999"/>
                <a:gd name="connsiteY27" fmla="*/ 7737 h 10000"/>
                <a:gd name="connsiteX28" fmla="*/ 451617 w 1528999"/>
                <a:gd name="connsiteY28" fmla="*/ 8236 h 10000"/>
                <a:gd name="connsiteX29" fmla="*/ 20831 w 1528999"/>
                <a:gd name="connsiteY29" fmla="*/ 8759 h 10000"/>
                <a:gd name="connsiteX30" fmla="*/ 12500 w 1528999"/>
                <a:gd name="connsiteY3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990724 w 1528999"/>
                <a:gd name="connsiteY21" fmla="*/ 2955 h 10000"/>
                <a:gd name="connsiteX22" fmla="*/ 1010721 w 1528999"/>
                <a:gd name="connsiteY22" fmla="*/ 4389 h 10000"/>
                <a:gd name="connsiteX23" fmla="*/ 1528999 w 1528999"/>
                <a:gd name="connsiteY23" fmla="*/ 4937 h 10000"/>
                <a:gd name="connsiteX24" fmla="*/ 1020721 w 1528999"/>
                <a:gd name="connsiteY24" fmla="*/ 5476 h 10000"/>
                <a:gd name="connsiteX25" fmla="*/ 980726 w 1528999"/>
                <a:gd name="connsiteY25" fmla="*/ 6824 h 10000"/>
                <a:gd name="connsiteX26" fmla="*/ 490779 w 1528999"/>
                <a:gd name="connsiteY26" fmla="*/ 6042 h 10000"/>
                <a:gd name="connsiteX27" fmla="*/ 0 w 1528999"/>
                <a:gd name="connsiteY27" fmla="*/ 6623 h 10000"/>
                <a:gd name="connsiteX28" fmla="*/ 10831 w 1528999"/>
                <a:gd name="connsiteY28" fmla="*/ 7737 h 10000"/>
                <a:gd name="connsiteX29" fmla="*/ 451617 w 1528999"/>
                <a:gd name="connsiteY29" fmla="*/ 8236 h 10000"/>
                <a:gd name="connsiteX30" fmla="*/ 20831 w 1528999"/>
                <a:gd name="connsiteY30" fmla="*/ 8759 h 10000"/>
                <a:gd name="connsiteX31" fmla="*/ 12500 w 1528999"/>
                <a:gd name="connsiteY3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52773 w 1528999"/>
                <a:gd name="connsiteY21" fmla="*/ 3025 h 10000"/>
                <a:gd name="connsiteX22" fmla="*/ 990724 w 1528999"/>
                <a:gd name="connsiteY22" fmla="*/ 2955 h 10000"/>
                <a:gd name="connsiteX23" fmla="*/ 1010721 w 1528999"/>
                <a:gd name="connsiteY23" fmla="*/ 4389 h 10000"/>
                <a:gd name="connsiteX24" fmla="*/ 1528999 w 1528999"/>
                <a:gd name="connsiteY24" fmla="*/ 4937 h 10000"/>
                <a:gd name="connsiteX25" fmla="*/ 1020721 w 1528999"/>
                <a:gd name="connsiteY25" fmla="*/ 5476 h 10000"/>
                <a:gd name="connsiteX26" fmla="*/ 980726 w 1528999"/>
                <a:gd name="connsiteY26" fmla="*/ 6824 h 10000"/>
                <a:gd name="connsiteX27" fmla="*/ 490779 w 1528999"/>
                <a:gd name="connsiteY27" fmla="*/ 6042 h 10000"/>
                <a:gd name="connsiteX28" fmla="*/ 0 w 1528999"/>
                <a:gd name="connsiteY28" fmla="*/ 6623 h 10000"/>
                <a:gd name="connsiteX29" fmla="*/ 10831 w 1528999"/>
                <a:gd name="connsiteY29" fmla="*/ 7737 h 10000"/>
                <a:gd name="connsiteX30" fmla="*/ 451617 w 1528999"/>
                <a:gd name="connsiteY30" fmla="*/ 8236 h 10000"/>
                <a:gd name="connsiteX31" fmla="*/ 20831 w 1528999"/>
                <a:gd name="connsiteY31" fmla="*/ 8759 h 10000"/>
                <a:gd name="connsiteX32" fmla="*/ 12500 w 1528999"/>
                <a:gd name="connsiteY3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52773 w 1528999"/>
                <a:gd name="connsiteY21" fmla="*/ 3025 h 10000"/>
                <a:gd name="connsiteX22" fmla="*/ 838396 w 1528999"/>
                <a:gd name="connsiteY22" fmla="*/ 3213 h 10000"/>
                <a:gd name="connsiteX23" fmla="*/ 990724 w 1528999"/>
                <a:gd name="connsiteY23" fmla="*/ 2955 h 10000"/>
                <a:gd name="connsiteX24" fmla="*/ 1010721 w 1528999"/>
                <a:gd name="connsiteY24" fmla="*/ 4389 h 10000"/>
                <a:gd name="connsiteX25" fmla="*/ 1528999 w 1528999"/>
                <a:gd name="connsiteY25" fmla="*/ 4937 h 10000"/>
                <a:gd name="connsiteX26" fmla="*/ 1020721 w 1528999"/>
                <a:gd name="connsiteY26" fmla="*/ 5476 h 10000"/>
                <a:gd name="connsiteX27" fmla="*/ 980726 w 1528999"/>
                <a:gd name="connsiteY27" fmla="*/ 6824 h 10000"/>
                <a:gd name="connsiteX28" fmla="*/ 490779 w 1528999"/>
                <a:gd name="connsiteY28" fmla="*/ 6042 h 10000"/>
                <a:gd name="connsiteX29" fmla="*/ 0 w 1528999"/>
                <a:gd name="connsiteY29" fmla="*/ 6623 h 10000"/>
                <a:gd name="connsiteX30" fmla="*/ 10831 w 1528999"/>
                <a:gd name="connsiteY30" fmla="*/ 7737 h 10000"/>
                <a:gd name="connsiteX31" fmla="*/ 451617 w 1528999"/>
                <a:gd name="connsiteY31" fmla="*/ 8236 h 10000"/>
                <a:gd name="connsiteX32" fmla="*/ 20831 w 1528999"/>
                <a:gd name="connsiteY32" fmla="*/ 8759 h 10000"/>
                <a:gd name="connsiteX33" fmla="*/ 12500 w 1528999"/>
                <a:gd name="connsiteY3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0721 w 1528999"/>
                <a:gd name="connsiteY25" fmla="*/ 4389 h 10000"/>
                <a:gd name="connsiteX26" fmla="*/ 1528999 w 1528999"/>
                <a:gd name="connsiteY26" fmla="*/ 4937 h 10000"/>
                <a:gd name="connsiteX27" fmla="*/ 1020721 w 1528999"/>
                <a:gd name="connsiteY27" fmla="*/ 5476 h 10000"/>
                <a:gd name="connsiteX28" fmla="*/ 980726 w 1528999"/>
                <a:gd name="connsiteY28" fmla="*/ 6824 h 10000"/>
                <a:gd name="connsiteX29" fmla="*/ 490779 w 1528999"/>
                <a:gd name="connsiteY29" fmla="*/ 6042 h 10000"/>
                <a:gd name="connsiteX30" fmla="*/ 0 w 1528999"/>
                <a:gd name="connsiteY30" fmla="*/ 6623 h 10000"/>
                <a:gd name="connsiteX31" fmla="*/ 10831 w 1528999"/>
                <a:gd name="connsiteY31" fmla="*/ 7737 h 10000"/>
                <a:gd name="connsiteX32" fmla="*/ 451617 w 1528999"/>
                <a:gd name="connsiteY32" fmla="*/ 8236 h 10000"/>
                <a:gd name="connsiteX33" fmla="*/ 20831 w 1528999"/>
                <a:gd name="connsiteY33" fmla="*/ 8759 h 10000"/>
                <a:gd name="connsiteX34" fmla="*/ 12500 w 1528999"/>
                <a:gd name="connsiteY3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234393 w 1528999"/>
                <a:gd name="connsiteY25" fmla="*/ 3616 h 10000"/>
                <a:gd name="connsiteX26" fmla="*/ 1010721 w 1528999"/>
                <a:gd name="connsiteY26" fmla="*/ 4389 h 10000"/>
                <a:gd name="connsiteX27" fmla="*/ 1528999 w 1528999"/>
                <a:gd name="connsiteY27" fmla="*/ 4937 h 10000"/>
                <a:gd name="connsiteX28" fmla="*/ 1020721 w 1528999"/>
                <a:gd name="connsiteY28" fmla="*/ 5476 h 10000"/>
                <a:gd name="connsiteX29" fmla="*/ 980726 w 1528999"/>
                <a:gd name="connsiteY29" fmla="*/ 6824 h 10000"/>
                <a:gd name="connsiteX30" fmla="*/ 490779 w 1528999"/>
                <a:gd name="connsiteY30" fmla="*/ 6042 h 10000"/>
                <a:gd name="connsiteX31" fmla="*/ 0 w 1528999"/>
                <a:gd name="connsiteY31" fmla="*/ 6623 h 10000"/>
                <a:gd name="connsiteX32" fmla="*/ 10831 w 1528999"/>
                <a:gd name="connsiteY32" fmla="*/ 7737 h 10000"/>
                <a:gd name="connsiteX33" fmla="*/ 451617 w 1528999"/>
                <a:gd name="connsiteY33" fmla="*/ 8236 h 10000"/>
                <a:gd name="connsiteX34" fmla="*/ 20831 w 1528999"/>
                <a:gd name="connsiteY34" fmla="*/ 8759 h 10000"/>
                <a:gd name="connsiteX35" fmla="*/ 12500 w 1528999"/>
                <a:gd name="connsiteY3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10721 w 1528999"/>
                <a:gd name="connsiteY27" fmla="*/ 4389 h 10000"/>
                <a:gd name="connsiteX28" fmla="*/ 1528999 w 1528999"/>
                <a:gd name="connsiteY28" fmla="*/ 4937 h 10000"/>
                <a:gd name="connsiteX29" fmla="*/ 1020721 w 1528999"/>
                <a:gd name="connsiteY29" fmla="*/ 5476 h 10000"/>
                <a:gd name="connsiteX30" fmla="*/ 980726 w 1528999"/>
                <a:gd name="connsiteY30" fmla="*/ 6824 h 10000"/>
                <a:gd name="connsiteX31" fmla="*/ 490779 w 1528999"/>
                <a:gd name="connsiteY31" fmla="*/ 6042 h 10000"/>
                <a:gd name="connsiteX32" fmla="*/ 0 w 1528999"/>
                <a:gd name="connsiteY32" fmla="*/ 6623 h 10000"/>
                <a:gd name="connsiteX33" fmla="*/ 10831 w 1528999"/>
                <a:gd name="connsiteY33" fmla="*/ 7737 h 10000"/>
                <a:gd name="connsiteX34" fmla="*/ 451617 w 1528999"/>
                <a:gd name="connsiteY34" fmla="*/ 8236 h 10000"/>
                <a:gd name="connsiteX35" fmla="*/ 20831 w 1528999"/>
                <a:gd name="connsiteY35" fmla="*/ 8759 h 10000"/>
                <a:gd name="connsiteX36" fmla="*/ 12500 w 1528999"/>
                <a:gd name="connsiteY3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528999 w 1528999"/>
                <a:gd name="connsiteY29" fmla="*/ 4937 h 10000"/>
                <a:gd name="connsiteX30" fmla="*/ 1020721 w 1528999"/>
                <a:gd name="connsiteY30" fmla="*/ 5476 h 10000"/>
                <a:gd name="connsiteX31" fmla="*/ 980726 w 1528999"/>
                <a:gd name="connsiteY31" fmla="*/ 6824 h 10000"/>
                <a:gd name="connsiteX32" fmla="*/ 490779 w 1528999"/>
                <a:gd name="connsiteY32" fmla="*/ 6042 h 10000"/>
                <a:gd name="connsiteX33" fmla="*/ 0 w 1528999"/>
                <a:gd name="connsiteY33" fmla="*/ 6623 h 10000"/>
                <a:gd name="connsiteX34" fmla="*/ 10831 w 1528999"/>
                <a:gd name="connsiteY34" fmla="*/ 7737 h 10000"/>
                <a:gd name="connsiteX35" fmla="*/ 451617 w 1528999"/>
                <a:gd name="connsiteY35" fmla="*/ 8236 h 10000"/>
                <a:gd name="connsiteX36" fmla="*/ 20831 w 1528999"/>
                <a:gd name="connsiteY36" fmla="*/ 8759 h 10000"/>
                <a:gd name="connsiteX37" fmla="*/ 12500 w 1528999"/>
                <a:gd name="connsiteY3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382892 w 1528999"/>
                <a:gd name="connsiteY29" fmla="*/ 4249 h 10000"/>
                <a:gd name="connsiteX30" fmla="*/ 1528999 w 1528999"/>
                <a:gd name="connsiteY30" fmla="*/ 4937 h 10000"/>
                <a:gd name="connsiteX31" fmla="*/ 1020721 w 1528999"/>
                <a:gd name="connsiteY31" fmla="*/ 5476 h 10000"/>
                <a:gd name="connsiteX32" fmla="*/ 980726 w 1528999"/>
                <a:gd name="connsiteY32" fmla="*/ 6824 h 10000"/>
                <a:gd name="connsiteX33" fmla="*/ 490779 w 1528999"/>
                <a:gd name="connsiteY33" fmla="*/ 6042 h 10000"/>
                <a:gd name="connsiteX34" fmla="*/ 0 w 1528999"/>
                <a:gd name="connsiteY34" fmla="*/ 6623 h 10000"/>
                <a:gd name="connsiteX35" fmla="*/ 10831 w 1528999"/>
                <a:gd name="connsiteY35" fmla="*/ 7737 h 10000"/>
                <a:gd name="connsiteX36" fmla="*/ 451617 w 1528999"/>
                <a:gd name="connsiteY36" fmla="*/ 8236 h 10000"/>
                <a:gd name="connsiteX37" fmla="*/ 20831 w 1528999"/>
                <a:gd name="connsiteY37" fmla="*/ 8759 h 10000"/>
                <a:gd name="connsiteX38" fmla="*/ 12500 w 1528999"/>
                <a:gd name="connsiteY3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382892 w 1528999"/>
                <a:gd name="connsiteY29" fmla="*/ 4249 h 10000"/>
                <a:gd name="connsiteX30" fmla="*/ 1389080 w 1528999"/>
                <a:gd name="connsiteY30" fmla="*/ 4706 h 10000"/>
                <a:gd name="connsiteX31" fmla="*/ 1528999 w 1528999"/>
                <a:gd name="connsiteY31" fmla="*/ 4937 h 10000"/>
                <a:gd name="connsiteX32" fmla="*/ 1020721 w 1528999"/>
                <a:gd name="connsiteY32" fmla="*/ 5476 h 10000"/>
                <a:gd name="connsiteX33" fmla="*/ 980726 w 1528999"/>
                <a:gd name="connsiteY33" fmla="*/ 6824 h 10000"/>
                <a:gd name="connsiteX34" fmla="*/ 490779 w 1528999"/>
                <a:gd name="connsiteY34" fmla="*/ 6042 h 10000"/>
                <a:gd name="connsiteX35" fmla="*/ 0 w 1528999"/>
                <a:gd name="connsiteY35" fmla="*/ 6623 h 10000"/>
                <a:gd name="connsiteX36" fmla="*/ 10831 w 1528999"/>
                <a:gd name="connsiteY36" fmla="*/ 7737 h 10000"/>
                <a:gd name="connsiteX37" fmla="*/ 451617 w 1528999"/>
                <a:gd name="connsiteY37" fmla="*/ 8236 h 10000"/>
                <a:gd name="connsiteX38" fmla="*/ 20831 w 1528999"/>
                <a:gd name="connsiteY38" fmla="*/ 8759 h 10000"/>
                <a:gd name="connsiteX39" fmla="*/ 12500 w 1528999"/>
                <a:gd name="connsiteY3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020721 w 1528999"/>
                <a:gd name="connsiteY33" fmla="*/ 5476 h 10000"/>
                <a:gd name="connsiteX34" fmla="*/ 980726 w 1528999"/>
                <a:gd name="connsiteY34" fmla="*/ 6824 h 10000"/>
                <a:gd name="connsiteX35" fmla="*/ 490779 w 1528999"/>
                <a:gd name="connsiteY35" fmla="*/ 6042 h 10000"/>
                <a:gd name="connsiteX36" fmla="*/ 0 w 1528999"/>
                <a:gd name="connsiteY36" fmla="*/ 6623 h 10000"/>
                <a:gd name="connsiteX37" fmla="*/ 10831 w 1528999"/>
                <a:gd name="connsiteY37" fmla="*/ 7737 h 10000"/>
                <a:gd name="connsiteX38" fmla="*/ 451617 w 1528999"/>
                <a:gd name="connsiteY38" fmla="*/ 8236 h 10000"/>
                <a:gd name="connsiteX39" fmla="*/ 20831 w 1528999"/>
                <a:gd name="connsiteY39" fmla="*/ 8759 h 10000"/>
                <a:gd name="connsiteX40" fmla="*/ 12500 w 1528999"/>
                <a:gd name="connsiteY4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89080 w 1528999"/>
                <a:gd name="connsiteY33" fmla="*/ 5581 h 10000"/>
                <a:gd name="connsiteX34" fmla="*/ 1020721 w 1528999"/>
                <a:gd name="connsiteY34" fmla="*/ 5476 h 10000"/>
                <a:gd name="connsiteX35" fmla="*/ 980726 w 1528999"/>
                <a:gd name="connsiteY35" fmla="*/ 6824 h 10000"/>
                <a:gd name="connsiteX36" fmla="*/ 490779 w 1528999"/>
                <a:gd name="connsiteY36" fmla="*/ 6042 h 10000"/>
                <a:gd name="connsiteX37" fmla="*/ 0 w 1528999"/>
                <a:gd name="connsiteY37" fmla="*/ 6623 h 10000"/>
                <a:gd name="connsiteX38" fmla="*/ 10831 w 1528999"/>
                <a:gd name="connsiteY38" fmla="*/ 7737 h 10000"/>
                <a:gd name="connsiteX39" fmla="*/ 451617 w 1528999"/>
                <a:gd name="connsiteY39" fmla="*/ 8236 h 10000"/>
                <a:gd name="connsiteX40" fmla="*/ 20831 w 1528999"/>
                <a:gd name="connsiteY40" fmla="*/ 8759 h 10000"/>
                <a:gd name="connsiteX41" fmla="*/ 12500 w 1528999"/>
                <a:gd name="connsiteY4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020721 w 1528999"/>
                <a:gd name="connsiteY35" fmla="*/ 5476 h 10000"/>
                <a:gd name="connsiteX36" fmla="*/ 980726 w 1528999"/>
                <a:gd name="connsiteY36" fmla="*/ 6824 h 10000"/>
                <a:gd name="connsiteX37" fmla="*/ 490779 w 1528999"/>
                <a:gd name="connsiteY37" fmla="*/ 6042 h 10000"/>
                <a:gd name="connsiteX38" fmla="*/ 0 w 1528999"/>
                <a:gd name="connsiteY38" fmla="*/ 6623 h 10000"/>
                <a:gd name="connsiteX39" fmla="*/ 10831 w 1528999"/>
                <a:gd name="connsiteY39" fmla="*/ 7737 h 10000"/>
                <a:gd name="connsiteX40" fmla="*/ 451617 w 1528999"/>
                <a:gd name="connsiteY40" fmla="*/ 8236 h 10000"/>
                <a:gd name="connsiteX41" fmla="*/ 20831 w 1528999"/>
                <a:gd name="connsiteY41" fmla="*/ 8759 h 10000"/>
                <a:gd name="connsiteX42" fmla="*/ 12500 w 1528999"/>
                <a:gd name="connsiteY4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980726 w 1528999"/>
                <a:gd name="connsiteY37" fmla="*/ 6824 h 10000"/>
                <a:gd name="connsiteX38" fmla="*/ 490779 w 1528999"/>
                <a:gd name="connsiteY38" fmla="*/ 6042 h 10000"/>
                <a:gd name="connsiteX39" fmla="*/ 0 w 1528999"/>
                <a:gd name="connsiteY39" fmla="*/ 6623 h 10000"/>
                <a:gd name="connsiteX40" fmla="*/ 10831 w 1528999"/>
                <a:gd name="connsiteY40" fmla="*/ 7737 h 10000"/>
                <a:gd name="connsiteX41" fmla="*/ 451617 w 1528999"/>
                <a:gd name="connsiteY41" fmla="*/ 8236 h 10000"/>
                <a:gd name="connsiteX42" fmla="*/ 20831 w 1528999"/>
                <a:gd name="connsiteY42" fmla="*/ 8759 h 10000"/>
                <a:gd name="connsiteX43" fmla="*/ 12500 w 1528999"/>
                <a:gd name="connsiteY4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240581 w 1528999"/>
                <a:gd name="connsiteY37" fmla="*/ 6159 h 10000"/>
                <a:gd name="connsiteX38" fmla="*/ 980726 w 1528999"/>
                <a:gd name="connsiteY38" fmla="*/ 6824 h 10000"/>
                <a:gd name="connsiteX39" fmla="*/ 490779 w 1528999"/>
                <a:gd name="connsiteY39" fmla="*/ 6042 h 10000"/>
                <a:gd name="connsiteX40" fmla="*/ 0 w 1528999"/>
                <a:gd name="connsiteY40" fmla="*/ 6623 h 10000"/>
                <a:gd name="connsiteX41" fmla="*/ 10831 w 1528999"/>
                <a:gd name="connsiteY41" fmla="*/ 7737 h 10000"/>
                <a:gd name="connsiteX42" fmla="*/ 451617 w 1528999"/>
                <a:gd name="connsiteY42" fmla="*/ 8236 h 10000"/>
                <a:gd name="connsiteX43" fmla="*/ 20831 w 1528999"/>
                <a:gd name="connsiteY43" fmla="*/ 8759 h 10000"/>
                <a:gd name="connsiteX44" fmla="*/ 12500 w 1528999"/>
                <a:gd name="connsiteY4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980726 w 1528999"/>
                <a:gd name="connsiteY39" fmla="*/ 6824 h 10000"/>
                <a:gd name="connsiteX40" fmla="*/ 490779 w 1528999"/>
                <a:gd name="connsiteY40" fmla="*/ 6042 h 10000"/>
                <a:gd name="connsiteX41" fmla="*/ 0 w 1528999"/>
                <a:gd name="connsiteY41" fmla="*/ 6623 h 10000"/>
                <a:gd name="connsiteX42" fmla="*/ 10831 w 1528999"/>
                <a:gd name="connsiteY42" fmla="*/ 7737 h 10000"/>
                <a:gd name="connsiteX43" fmla="*/ 451617 w 1528999"/>
                <a:gd name="connsiteY43" fmla="*/ 8236 h 10000"/>
                <a:gd name="connsiteX44" fmla="*/ 20831 w 1528999"/>
                <a:gd name="connsiteY44" fmla="*/ 8759 h 10000"/>
                <a:gd name="connsiteX45" fmla="*/ 12500 w 1528999"/>
                <a:gd name="connsiteY4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490779 w 1528999"/>
                <a:gd name="connsiteY41" fmla="*/ 6042 h 10000"/>
                <a:gd name="connsiteX42" fmla="*/ 0 w 1528999"/>
                <a:gd name="connsiteY42" fmla="*/ 6623 h 10000"/>
                <a:gd name="connsiteX43" fmla="*/ 10831 w 1528999"/>
                <a:gd name="connsiteY43" fmla="*/ 7737 h 10000"/>
                <a:gd name="connsiteX44" fmla="*/ 451617 w 1528999"/>
                <a:gd name="connsiteY44" fmla="*/ 8236 h 10000"/>
                <a:gd name="connsiteX45" fmla="*/ 20831 w 1528999"/>
                <a:gd name="connsiteY45" fmla="*/ 8759 h 10000"/>
                <a:gd name="connsiteX46" fmla="*/ 12500 w 1528999"/>
                <a:gd name="connsiteY4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658961 w 1528999"/>
                <a:gd name="connsiteY41" fmla="*/ 6791 h 10000"/>
                <a:gd name="connsiteX42" fmla="*/ 490779 w 1528999"/>
                <a:gd name="connsiteY42" fmla="*/ 6042 h 10000"/>
                <a:gd name="connsiteX43" fmla="*/ 0 w 1528999"/>
                <a:gd name="connsiteY43" fmla="*/ 6623 h 10000"/>
                <a:gd name="connsiteX44" fmla="*/ 10831 w 1528999"/>
                <a:gd name="connsiteY44" fmla="*/ 7737 h 10000"/>
                <a:gd name="connsiteX45" fmla="*/ 451617 w 1528999"/>
                <a:gd name="connsiteY45" fmla="*/ 8236 h 10000"/>
                <a:gd name="connsiteX46" fmla="*/ 20831 w 1528999"/>
                <a:gd name="connsiteY46" fmla="*/ 8759 h 10000"/>
                <a:gd name="connsiteX47" fmla="*/ 12500 w 1528999"/>
                <a:gd name="connsiteY4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490779 w 1528999"/>
                <a:gd name="connsiteY43" fmla="*/ 6042 h 10000"/>
                <a:gd name="connsiteX44" fmla="*/ 0 w 1528999"/>
                <a:gd name="connsiteY44" fmla="*/ 6623 h 10000"/>
                <a:gd name="connsiteX45" fmla="*/ 10831 w 1528999"/>
                <a:gd name="connsiteY45" fmla="*/ 7737 h 10000"/>
                <a:gd name="connsiteX46" fmla="*/ 451617 w 1528999"/>
                <a:gd name="connsiteY46" fmla="*/ 8236 h 10000"/>
                <a:gd name="connsiteX47" fmla="*/ 20831 w 1528999"/>
                <a:gd name="connsiteY47" fmla="*/ 8759 h 10000"/>
                <a:gd name="connsiteX48" fmla="*/ 12500 w 1528999"/>
                <a:gd name="connsiteY4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0 w 1528999"/>
                <a:gd name="connsiteY45" fmla="*/ 6623 h 10000"/>
                <a:gd name="connsiteX46" fmla="*/ 10831 w 1528999"/>
                <a:gd name="connsiteY46" fmla="*/ 7737 h 10000"/>
                <a:gd name="connsiteX47" fmla="*/ 451617 w 1528999"/>
                <a:gd name="connsiteY47" fmla="*/ 8236 h 10000"/>
                <a:gd name="connsiteX48" fmla="*/ 20831 w 1528999"/>
                <a:gd name="connsiteY48" fmla="*/ 8759 h 10000"/>
                <a:gd name="connsiteX49" fmla="*/ 12500 w 1528999"/>
                <a:gd name="connsiteY4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55776 w 1528999"/>
                <a:gd name="connsiteY45" fmla="*/ 6657 h 10000"/>
                <a:gd name="connsiteX46" fmla="*/ 0 w 1528999"/>
                <a:gd name="connsiteY46" fmla="*/ 6623 h 10000"/>
                <a:gd name="connsiteX47" fmla="*/ 10831 w 1528999"/>
                <a:gd name="connsiteY47" fmla="*/ 7737 h 10000"/>
                <a:gd name="connsiteX48" fmla="*/ 451617 w 1528999"/>
                <a:gd name="connsiteY48" fmla="*/ 8236 h 10000"/>
                <a:gd name="connsiteX49" fmla="*/ 20831 w 1528999"/>
                <a:gd name="connsiteY49" fmla="*/ 8759 h 10000"/>
                <a:gd name="connsiteX50" fmla="*/ 12500 w 1528999"/>
                <a:gd name="connsiteY5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0 w 1528999"/>
                <a:gd name="connsiteY47" fmla="*/ 6623 h 10000"/>
                <a:gd name="connsiteX48" fmla="*/ 10831 w 1528999"/>
                <a:gd name="connsiteY48" fmla="*/ 7737 h 10000"/>
                <a:gd name="connsiteX49" fmla="*/ 451617 w 1528999"/>
                <a:gd name="connsiteY49" fmla="*/ 8236 h 10000"/>
                <a:gd name="connsiteX50" fmla="*/ 20831 w 1528999"/>
                <a:gd name="connsiteY50" fmla="*/ 8759 h 10000"/>
                <a:gd name="connsiteX51" fmla="*/ 12500 w 1528999"/>
                <a:gd name="connsiteY5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0831 w 1528999"/>
                <a:gd name="connsiteY49" fmla="*/ 7737 h 10000"/>
                <a:gd name="connsiteX50" fmla="*/ 451617 w 1528999"/>
                <a:gd name="connsiteY50" fmla="*/ 8236 h 10000"/>
                <a:gd name="connsiteX51" fmla="*/ 20831 w 1528999"/>
                <a:gd name="connsiteY51" fmla="*/ 8759 h 10000"/>
                <a:gd name="connsiteX52" fmla="*/ 12500 w 1528999"/>
                <a:gd name="connsiteY5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201091 w 1528999"/>
                <a:gd name="connsiteY49" fmla="*/ 7154 h 10000"/>
                <a:gd name="connsiteX50" fmla="*/ 10831 w 1528999"/>
                <a:gd name="connsiteY50" fmla="*/ 7737 h 10000"/>
                <a:gd name="connsiteX51" fmla="*/ 451617 w 1528999"/>
                <a:gd name="connsiteY51" fmla="*/ 8236 h 10000"/>
                <a:gd name="connsiteX52" fmla="*/ 20831 w 1528999"/>
                <a:gd name="connsiteY52" fmla="*/ 8759 h 10000"/>
                <a:gd name="connsiteX53" fmla="*/ 12500 w 1528999"/>
                <a:gd name="connsiteY5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10831 w 1528999"/>
                <a:gd name="connsiteY51" fmla="*/ 7737 h 10000"/>
                <a:gd name="connsiteX52" fmla="*/ 451617 w 1528999"/>
                <a:gd name="connsiteY52" fmla="*/ 8236 h 10000"/>
                <a:gd name="connsiteX53" fmla="*/ 20831 w 1528999"/>
                <a:gd name="connsiteY53" fmla="*/ 8759 h 10000"/>
                <a:gd name="connsiteX54" fmla="*/ 12500 w 1528999"/>
                <a:gd name="connsiteY5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451617 w 1528999"/>
                <a:gd name="connsiteY53" fmla="*/ 8236 h 10000"/>
                <a:gd name="connsiteX54" fmla="*/ 20831 w 1528999"/>
                <a:gd name="connsiteY54" fmla="*/ 8759 h 10000"/>
                <a:gd name="connsiteX55" fmla="*/ 12500 w 1528999"/>
                <a:gd name="connsiteY5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343402 w 1528999"/>
                <a:gd name="connsiteY53" fmla="*/ 7585 h 10000"/>
                <a:gd name="connsiteX54" fmla="*/ 451617 w 1528999"/>
                <a:gd name="connsiteY54" fmla="*/ 8236 h 10000"/>
                <a:gd name="connsiteX55" fmla="*/ 20831 w 1528999"/>
                <a:gd name="connsiteY55" fmla="*/ 8759 h 10000"/>
                <a:gd name="connsiteX56" fmla="*/ 12500 w 1528999"/>
                <a:gd name="connsiteY5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94 h 10000"/>
                <a:gd name="connsiteX54" fmla="*/ 343402 w 1528999"/>
                <a:gd name="connsiteY54" fmla="*/ 7585 h 10000"/>
                <a:gd name="connsiteX55" fmla="*/ 451617 w 1528999"/>
                <a:gd name="connsiteY55" fmla="*/ 8236 h 10000"/>
                <a:gd name="connsiteX56" fmla="*/ 20831 w 1528999"/>
                <a:gd name="connsiteY56" fmla="*/ 8759 h 10000"/>
                <a:gd name="connsiteX57" fmla="*/ 12500 w 1528999"/>
                <a:gd name="connsiteY5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94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20831 w 1528999"/>
                <a:gd name="connsiteY57" fmla="*/ 8759 h 10000"/>
                <a:gd name="connsiteX58" fmla="*/ 12500 w 1528999"/>
                <a:gd name="connsiteY5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20831 w 1528999"/>
                <a:gd name="connsiteY57" fmla="*/ 8759 h 10000"/>
                <a:gd name="connsiteX58" fmla="*/ 12500 w 1528999"/>
                <a:gd name="connsiteY5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43402 w 1528999"/>
                <a:gd name="connsiteY57" fmla="*/ 8903 h 10000"/>
                <a:gd name="connsiteX58" fmla="*/ 20831 w 1528999"/>
                <a:gd name="connsiteY58" fmla="*/ 8759 h 10000"/>
                <a:gd name="connsiteX59" fmla="*/ 12500 w 1528999"/>
                <a:gd name="connsiteY5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20831 w 1528999"/>
                <a:gd name="connsiteY59" fmla="*/ 8759 h 10000"/>
                <a:gd name="connsiteX60" fmla="*/ 12500 w 1528999"/>
                <a:gd name="connsiteY6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12500 w 1528999"/>
                <a:gd name="connsiteY6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176341 w 1528999"/>
                <a:gd name="connsiteY61" fmla="*/ 9374 h 10000"/>
                <a:gd name="connsiteX62" fmla="*/ 12500 w 1528999"/>
                <a:gd name="connsiteY6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21655 w 1528999"/>
                <a:gd name="connsiteY61" fmla="*/ 9132 h 10000"/>
                <a:gd name="connsiteX62" fmla="*/ 176341 w 1528999"/>
                <a:gd name="connsiteY62" fmla="*/ 9374 h 10000"/>
                <a:gd name="connsiteX63" fmla="*/ 12500 w 1528999"/>
                <a:gd name="connsiteY6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21655 w 1528999"/>
                <a:gd name="connsiteY61" fmla="*/ 9132 h 10000"/>
                <a:gd name="connsiteX62" fmla="*/ 176341 w 1528999"/>
                <a:gd name="connsiteY62" fmla="*/ 9374 h 10000"/>
                <a:gd name="connsiteX63" fmla="*/ 15467 w 1528999"/>
                <a:gd name="connsiteY63" fmla="*/ 9562 h 10000"/>
                <a:gd name="connsiteX64" fmla="*/ 12500 w 1528999"/>
                <a:gd name="connsiteY6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528999" h="10000">
                  <a:moveTo>
                    <a:pt x="2500" y="0"/>
                  </a:moveTo>
                  <a:lnTo>
                    <a:pt x="15467" y="267"/>
                  </a:lnTo>
                  <a:lnTo>
                    <a:pt x="185622" y="430"/>
                  </a:lnTo>
                  <a:lnTo>
                    <a:pt x="15467" y="630"/>
                  </a:lnTo>
                  <a:lnTo>
                    <a:pt x="21896" y="1004"/>
                  </a:lnTo>
                  <a:lnTo>
                    <a:pt x="157779" y="1155"/>
                  </a:lnTo>
                  <a:lnTo>
                    <a:pt x="337214" y="886"/>
                  </a:lnTo>
                  <a:lnTo>
                    <a:pt x="355776" y="1356"/>
                  </a:lnTo>
                  <a:lnTo>
                    <a:pt x="471614" y="1455"/>
                  </a:lnTo>
                  <a:lnTo>
                    <a:pt x="331026" y="1747"/>
                  </a:lnTo>
                  <a:lnTo>
                    <a:pt x="343402" y="2204"/>
                  </a:lnTo>
                  <a:lnTo>
                    <a:pt x="176341" y="1948"/>
                  </a:lnTo>
                  <a:lnTo>
                    <a:pt x="5832" y="2133"/>
                  </a:lnTo>
                  <a:lnTo>
                    <a:pt x="15467" y="2446"/>
                  </a:lnTo>
                  <a:lnTo>
                    <a:pt x="182529" y="2675"/>
                  </a:lnTo>
                  <a:lnTo>
                    <a:pt x="9280" y="2877"/>
                  </a:lnTo>
                  <a:lnTo>
                    <a:pt x="1666" y="3205"/>
                  </a:lnTo>
                  <a:lnTo>
                    <a:pt x="170153" y="3374"/>
                  </a:lnTo>
                  <a:lnTo>
                    <a:pt x="337214" y="3146"/>
                  </a:lnTo>
                  <a:lnTo>
                    <a:pt x="355776" y="3563"/>
                  </a:lnTo>
                  <a:lnTo>
                    <a:pt x="500778" y="3737"/>
                  </a:lnTo>
                  <a:lnTo>
                    <a:pt x="671337" y="3509"/>
                  </a:lnTo>
                  <a:lnTo>
                    <a:pt x="652773" y="3025"/>
                  </a:lnTo>
                  <a:lnTo>
                    <a:pt x="838396" y="3213"/>
                  </a:lnTo>
                  <a:lnTo>
                    <a:pt x="990724" y="2955"/>
                  </a:lnTo>
                  <a:lnTo>
                    <a:pt x="1017833" y="3442"/>
                  </a:lnTo>
                  <a:lnTo>
                    <a:pt x="1234393" y="3616"/>
                  </a:lnTo>
                  <a:lnTo>
                    <a:pt x="1024020" y="3912"/>
                  </a:lnTo>
                  <a:lnTo>
                    <a:pt x="1010721" y="4389"/>
                  </a:lnTo>
                  <a:lnTo>
                    <a:pt x="1197269" y="4572"/>
                  </a:lnTo>
                  <a:lnTo>
                    <a:pt x="1382892" y="4249"/>
                  </a:lnTo>
                  <a:lnTo>
                    <a:pt x="1389080" y="4706"/>
                  </a:lnTo>
                  <a:lnTo>
                    <a:pt x="1528999" y="4937"/>
                  </a:lnTo>
                  <a:lnTo>
                    <a:pt x="1358142" y="5150"/>
                  </a:lnTo>
                  <a:lnTo>
                    <a:pt x="1389080" y="5581"/>
                  </a:lnTo>
                  <a:lnTo>
                    <a:pt x="1191081" y="5231"/>
                  </a:lnTo>
                  <a:lnTo>
                    <a:pt x="1020721" y="5476"/>
                  </a:lnTo>
                  <a:lnTo>
                    <a:pt x="1030207" y="5957"/>
                  </a:lnTo>
                  <a:lnTo>
                    <a:pt x="1240581" y="6159"/>
                  </a:lnTo>
                  <a:lnTo>
                    <a:pt x="1011645" y="6388"/>
                  </a:lnTo>
                  <a:lnTo>
                    <a:pt x="980726" y="6824"/>
                  </a:lnTo>
                  <a:lnTo>
                    <a:pt x="838396" y="6563"/>
                  </a:lnTo>
                  <a:lnTo>
                    <a:pt x="658961" y="6791"/>
                  </a:lnTo>
                  <a:lnTo>
                    <a:pt x="658961" y="6307"/>
                  </a:lnTo>
                  <a:lnTo>
                    <a:pt x="490779" y="6042"/>
                  </a:lnTo>
                  <a:lnTo>
                    <a:pt x="343402" y="6253"/>
                  </a:lnTo>
                  <a:lnTo>
                    <a:pt x="355776" y="6657"/>
                  </a:lnTo>
                  <a:lnTo>
                    <a:pt x="182529" y="6361"/>
                  </a:lnTo>
                  <a:lnTo>
                    <a:pt x="0" y="6623"/>
                  </a:lnTo>
                  <a:lnTo>
                    <a:pt x="15467" y="6926"/>
                  </a:lnTo>
                  <a:lnTo>
                    <a:pt x="201091" y="7154"/>
                  </a:lnTo>
                  <a:lnTo>
                    <a:pt x="9280" y="7316"/>
                  </a:lnTo>
                  <a:lnTo>
                    <a:pt x="10831" y="7737"/>
                  </a:lnTo>
                  <a:lnTo>
                    <a:pt x="170153" y="7867"/>
                  </a:lnTo>
                  <a:lnTo>
                    <a:pt x="343402" y="7585"/>
                  </a:lnTo>
                  <a:lnTo>
                    <a:pt x="312464" y="8069"/>
                  </a:lnTo>
                  <a:lnTo>
                    <a:pt x="451617" y="8236"/>
                  </a:lnTo>
                  <a:lnTo>
                    <a:pt x="324840" y="8500"/>
                  </a:lnTo>
                  <a:lnTo>
                    <a:pt x="343402" y="8903"/>
                  </a:lnTo>
                  <a:lnTo>
                    <a:pt x="176341" y="8607"/>
                  </a:lnTo>
                  <a:lnTo>
                    <a:pt x="20831" y="8759"/>
                  </a:lnTo>
                  <a:lnTo>
                    <a:pt x="21655" y="9132"/>
                  </a:lnTo>
                  <a:lnTo>
                    <a:pt x="176341" y="9374"/>
                  </a:lnTo>
                  <a:lnTo>
                    <a:pt x="15467" y="9562"/>
                  </a:lnTo>
                  <a:lnTo>
                    <a:pt x="12500" y="10000"/>
                  </a:lnTo>
                </a:path>
              </a:pathLst>
            </a:custGeom>
            <a:ln w="28575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 rot="9000000">
              <a:off x="4913303" y="1985685"/>
              <a:ext cx="1118616" cy="3364992"/>
            </a:xfrm>
            <a:custGeom>
              <a:avLst/>
              <a:gdLst>
                <a:gd name="connsiteX0" fmla="*/ 0 w 7316"/>
                <a:gd name="connsiteY0" fmla="*/ 0 h 3364992"/>
                <a:gd name="connsiteX1" fmla="*/ 7316 w 7316"/>
                <a:gd name="connsiteY1" fmla="*/ 3364992 h 3364992"/>
                <a:gd name="connsiteX0" fmla="*/ 0 w 1536499"/>
                <a:gd name="connsiteY0" fmla="*/ 0 h 10000"/>
                <a:gd name="connsiteX1" fmla="*/ 1526499 w 1536499"/>
                <a:gd name="connsiteY1" fmla="*/ 4937 h 10000"/>
                <a:gd name="connsiteX2" fmla="*/ 10000 w 1536499"/>
                <a:gd name="connsiteY2" fmla="*/ 10000 h 10000"/>
                <a:gd name="connsiteX0" fmla="*/ 0 w 1526499"/>
                <a:gd name="connsiteY0" fmla="*/ 0 h 10000"/>
                <a:gd name="connsiteX1" fmla="*/ 1526499 w 1526499"/>
                <a:gd name="connsiteY1" fmla="*/ 4937 h 10000"/>
                <a:gd name="connsiteX2" fmla="*/ 10000 w 1526499"/>
                <a:gd name="connsiteY2" fmla="*/ 10000 h 10000"/>
                <a:gd name="connsiteX0" fmla="*/ 834 w 1527333"/>
                <a:gd name="connsiteY0" fmla="*/ 0 h 10000"/>
                <a:gd name="connsiteX1" fmla="*/ 0 w 1527333"/>
                <a:gd name="connsiteY1" fmla="*/ 3205 h 10000"/>
                <a:gd name="connsiteX2" fmla="*/ 1527333 w 1527333"/>
                <a:gd name="connsiteY2" fmla="*/ 4937 h 10000"/>
                <a:gd name="connsiteX3" fmla="*/ 10834 w 1527333"/>
                <a:gd name="connsiteY3" fmla="*/ 10000 h 10000"/>
                <a:gd name="connsiteX0" fmla="*/ 2500 w 1528999"/>
                <a:gd name="connsiteY0" fmla="*/ 0 h 10000"/>
                <a:gd name="connsiteX1" fmla="*/ 1666 w 1528999"/>
                <a:gd name="connsiteY1" fmla="*/ 3205 h 10000"/>
                <a:gd name="connsiteX2" fmla="*/ 1528999 w 1528999"/>
                <a:gd name="connsiteY2" fmla="*/ 4937 h 10000"/>
                <a:gd name="connsiteX3" fmla="*/ 0 w 1528999"/>
                <a:gd name="connsiteY3" fmla="*/ 6623 h 10000"/>
                <a:gd name="connsiteX4" fmla="*/ 12500 w 1528999"/>
                <a:gd name="connsiteY4" fmla="*/ 10000 h 10000"/>
                <a:gd name="connsiteX0" fmla="*/ 2500 w 1528999"/>
                <a:gd name="connsiteY0" fmla="*/ 0 h 10000"/>
                <a:gd name="connsiteX1" fmla="*/ 471614 w 1528999"/>
                <a:gd name="connsiteY1" fmla="*/ 1455 h 10000"/>
                <a:gd name="connsiteX2" fmla="*/ 1666 w 1528999"/>
                <a:gd name="connsiteY2" fmla="*/ 3205 h 10000"/>
                <a:gd name="connsiteX3" fmla="*/ 1528999 w 1528999"/>
                <a:gd name="connsiteY3" fmla="*/ 4937 h 10000"/>
                <a:gd name="connsiteX4" fmla="*/ 0 w 1528999"/>
                <a:gd name="connsiteY4" fmla="*/ 6623 h 10000"/>
                <a:gd name="connsiteX5" fmla="*/ 12500 w 1528999"/>
                <a:gd name="connsiteY5" fmla="*/ 10000 h 10000"/>
                <a:gd name="connsiteX0" fmla="*/ 21665 w 1548164"/>
                <a:gd name="connsiteY0" fmla="*/ 0 h 10000"/>
                <a:gd name="connsiteX1" fmla="*/ 490779 w 1548164"/>
                <a:gd name="connsiteY1" fmla="*/ 1455 h 10000"/>
                <a:gd name="connsiteX2" fmla="*/ 0 w 1548164"/>
                <a:gd name="connsiteY2" fmla="*/ 2129 h 10000"/>
                <a:gd name="connsiteX3" fmla="*/ 20831 w 1548164"/>
                <a:gd name="connsiteY3" fmla="*/ 3205 h 10000"/>
                <a:gd name="connsiteX4" fmla="*/ 1548164 w 1548164"/>
                <a:gd name="connsiteY4" fmla="*/ 4937 h 10000"/>
                <a:gd name="connsiteX5" fmla="*/ 19165 w 1548164"/>
                <a:gd name="connsiteY5" fmla="*/ 6623 h 10000"/>
                <a:gd name="connsiteX6" fmla="*/ 31665 w 1548164"/>
                <a:gd name="connsiteY6" fmla="*/ 10000 h 10000"/>
                <a:gd name="connsiteX0" fmla="*/ 21665 w 1548164"/>
                <a:gd name="connsiteY0" fmla="*/ 0 h 10000"/>
                <a:gd name="connsiteX1" fmla="*/ 22499 w 1548164"/>
                <a:gd name="connsiteY1" fmla="*/ 991 h 10000"/>
                <a:gd name="connsiteX2" fmla="*/ 490779 w 1548164"/>
                <a:gd name="connsiteY2" fmla="*/ 1455 h 10000"/>
                <a:gd name="connsiteX3" fmla="*/ 0 w 1548164"/>
                <a:gd name="connsiteY3" fmla="*/ 2129 h 10000"/>
                <a:gd name="connsiteX4" fmla="*/ 20831 w 1548164"/>
                <a:gd name="connsiteY4" fmla="*/ 3205 h 10000"/>
                <a:gd name="connsiteX5" fmla="*/ 1548164 w 1548164"/>
                <a:gd name="connsiteY5" fmla="*/ 4937 h 10000"/>
                <a:gd name="connsiteX6" fmla="*/ 19165 w 1548164"/>
                <a:gd name="connsiteY6" fmla="*/ 6623 h 10000"/>
                <a:gd name="connsiteX7" fmla="*/ 31665 w 1548164"/>
                <a:gd name="connsiteY7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12500 w 1528999"/>
                <a:gd name="connsiteY7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451617 w 1528999"/>
                <a:gd name="connsiteY7" fmla="*/ 8236 h 10000"/>
                <a:gd name="connsiteX8" fmla="*/ 12500 w 1528999"/>
                <a:gd name="connsiteY8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10831 w 1528999"/>
                <a:gd name="connsiteY7" fmla="*/ 7737 h 10000"/>
                <a:gd name="connsiteX8" fmla="*/ 451617 w 1528999"/>
                <a:gd name="connsiteY8" fmla="*/ 8236 h 10000"/>
                <a:gd name="connsiteX9" fmla="*/ 12500 w 1528999"/>
                <a:gd name="connsiteY9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0 w 1528999"/>
                <a:gd name="connsiteY6" fmla="*/ 6623 h 10000"/>
                <a:gd name="connsiteX7" fmla="*/ 10831 w 1528999"/>
                <a:gd name="connsiteY7" fmla="*/ 7737 h 10000"/>
                <a:gd name="connsiteX8" fmla="*/ 451617 w 1528999"/>
                <a:gd name="connsiteY8" fmla="*/ 8236 h 10000"/>
                <a:gd name="connsiteX9" fmla="*/ 20831 w 1528999"/>
                <a:gd name="connsiteY9" fmla="*/ 8759 h 10000"/>
                <a:gd name="connsiteX10" fmla="*/ 12500 w 1528999"/>
                <a:gd name="connsiteY10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980726 w 1528999"/>
                <a:gd name="connsiteY6" fmla="*/ 6824 h 10000"/>
                <a:gd name="connsiteX7" fmla="*/ 0 w 1528999"/>
                <a:gd name="connsiteY7" fmla="*/ 6623 h 10000"/>
                <a:gd name="connsiteX8" fmla="*/ 10831 w 1528999"/>
                <a:gd name="connsiteY8" fmla="*/ 7737 h 10000"/>
                <a:gd name="connsiteX9" fmla="*/ 451617 w 1528999"/>
                <a:gd name="connsiteY9" fmla="*/ 8236 h 10000"/>
                <a:gd name="connsiteX10" fmla="*/ 20831 w 1528999"/>
                <a:gd name="connsiteY10" fmla="*/ 8759 h 10000"/>
                <a:gd name="connsiteX11" fmla="*/ 12500 w 1528999"/>
                <a:gd name="connsiteY11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1020721 w 1528999"/>
                <a:gd name="connsiteY6" fmla="*/ 5476 h 10000"/>
                <a:gd name="connsiteX7" fmla="*/ 980726 w 1528999"/>
                <a:gd name="connsiteY7" fmla="*/ 6824 h 10000"/>
                <a:gd name="connsiteX8" fmla="*/ 0 w 1528999"/>
                <a:gd name="connsiteY8" fmla="*/ 6623 h 10000"/>
                <a:gd name="connsiteX9" fmla="*/ 10831 w 1528999"/>
                <a:gd name="connsiteY9" fmla="*/ 7737 h 10000"/>
                <a:gd name="connsiteX10" fmla="*/ 451617 w 1528999"/>
                <a:gd name="connsiteY10" fmla="*/ 8236 h 10000"/>
                <a:gd name="connsiteX11" fmla="*/ 20831 w 1528999"/>
                <a:gd name="connsiteY11" fmla="*/ 8759 h 10000"/>
                <a:gd name="connsiteX12" fmla="*/ 12500 w 1528999"/>
                <a:gd name="connsiteY12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1528999 w 1528999"/>
                <a:gd name="connsiteY5" fmla="*/ 4937 h 10000"/>
                <a:gd name="connsiteX6" fmla="*/ 1020721 w 1528999"/>
                <a:gd name="connsiteY6" fmla="*/ 5476 h 10000"/>
                <a:gd name="connsiteX7" fmla="*/ 980726 w 1528999"/>
                <a:gd name="connsiteY7" fmla="*/ 6824 h 10000"/>
                <a:gd name="connsiteX8" fmla="*/ 490779 w 1528999"/>
                <a:gd name="connsiteY8" fmla="*/ 6042 h 10000"/>
                <a:gd name="connsiteX9" fmla="*/ 0 w 1528999"/>
                <a:gd name="connsiteY9" fmla="*/ 6623 h 10000"/>
                <a:gd name="connsiteX10" fmla="*/ 10831 w 1528999"/>
                <a:gd name="connsiteY10" fmla="*/ 7737 h 10000"/>
                <a:gd name="connsiteX11" fmla="*/ 451617 w 1528999"/>
                <a:gd name="connsiteY11" fmla="*/ 8236 h 10000"/>
                <a:gd name="connsiteX12" fmla="*/ 20831 w 1528999"/>
                <a:gd name="connsiteY12" fmla="*/ 8759 h 10000"/>
                <a:gd name="connsiteX13" fmla="*/ 12500 w 1528999"/>
                <a:gd name="connsiteY13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990724 w 1528999"/>
                <a:gd name="connsiteY5" fmla="*/ 2955 h 10000"/>
                <a:gd name="connsiteX6" fmla="*/ 1528999 w 1528999"/>
                <a:gd name="connsiteY6" fmla="*/ 4937 h 10000"/>
                <a:gd name="connsiteX7" fmla="*/ 1020721 w 1528999"/>
                <a:gd name="connsiteY7" fmla="*/ 5476 h 10000"/>
                <a:gd name="connsiteX8" fmla="*/ 980726 w 1528999"/>
                <a:gd name="connsiteY8" fmla="*/ 6824 h 10000"/>
                <a:gd name="connsiteX9" fmla="*/ 490779 w 1528999"/>
                <a:gd name="connsiteY9" fmla="*/ 6042 h 10000"/>
                <a:gd name="connsiteX10" fmla="*/ 0 w 1528999"/>
                <a:gd name="connsiteY10" fmla="*/ 6623 h 10000"/>
                <a:gd name="connsiteX11" fmla="*/ 10831 w 1528999"/>
                <a:gd name="connsiteY11" fmla="*/ 7737 h 10000"/>
                <a:gd name="connsiteX12" fmla="*/ 451617 w 1528999"/>
                <a:gd name="connsiteY12" fmla="*/ 8236 h 10000"/>
                <a:gd name="connsiteX13" fmla="*/ 20831 w 1528999"/>
                <a:gd name="connsiteY13" fmla="*/ 8759 h 10000"/>
                <a:gd name="connsiteX14" fmla="*/ 12500 w 1528999"/>
                <a:gd name="connsiteY14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500778 w 1528999"/>
                <a:gd name="connsiteY5" fmla="*/ 3737 h 10000"/>
                <a:gd name="connsiteX6" fmla="*/ 990724 w 1528999"/>
                <a:gd name="connsiteY6" fmla="*/ 2955 h 10000"/>
                <a:gd name="connsiteX7" fmla="*/ 1528999 w 1528999"/>
                <a:gd name="connsiteY7" fmla="*/ 4937 h 10000"/>
                <a:gd name="connsiteX8" fmla="*/ 1020721 w 1528999"/>
                <a:gd name="connsiteY8" fmla="*/ 5476 h 10000"/>
                <a:gd name="connsiteX9" fmla="*/ 980726 w 1528999"/>
                <a:gd name="connsiteY9" fmla="*/ 6824 h 10000"/>
                <a:gd name="connsiteX10" fmla="*/ 490779 w 1528999"/>
                <a:gd name="connsiteY10" fmla="*/ 6042 h 10000"/>
                <a:gd name="connsiteX11" fmla="*/ 0 w 1528999"/>
                <a:gd name="connsiteY11" fmla="*/ 6623 h 10000"/>
                <a:gd name="connsiteX12" fmla="*/ 10831 w 1528999"/>
                <a:gd name="connsiteY12" fmla="*/ 7737 h 10000"/>
                <a:gd name="connsiteX13" fmla="*/ 451617 w 1528999"/>
                <a:gd name="connsiteY13" fmla="*/ 8236 h 10000"/>
                <a:gd name="connsiteX14" fmla="*/ 20831 w 1528999"/>
                <a:gd name="connsiteY14" fmla="*/ 8759 h 10000"/>
                <a:gd name="connsiteX15" fmla="*/ 12500 w 1528999"/>
                <a:gd name="connsiteY15" fmla="*/ 10000 h 10000"/>
                <a:gd name="connsiteX0" fmla="*/ 2500 w 1528999"/>
                <a:gd name="connsiteY0" fmla="*/ 0 h 10000"/>
                <a:gd name="connsiteX1" fmla="*/ 3334 w 1528999"/>
                <a:gd name="connsiteY1" fmla="*/ 991 h 10000"/>
                <a:gd name="connsiteX2" fmla="*/ 471614 w 1528999"/>
                <a:gd name="connsiteY2" fmla="*/ 1455 h 10000"/>
                <a:gd name="connsiteX3" fmla="*/ 5832 w 1528999"/>
                <a:gd name="connsiteY3" fmla="*/ 2133 h 10000"/>
                <a:gd name="connsiteX4" fmla="*/ 1666 w 1528999"/>
                <a:gd name="connsiteY4" fmla="*/ 3205 h 10000"/>
                <a:gd name="connsiteX5" fmla="*/ 500778 w 1528999"/>
                <a:gd name="connsiteY5" fmla="*/ 3737 h 10000"/>
                <a:gd name="connsiteX6" fmla="*/ 990724 w 1528999"/>
                <a:gd name="connsiteY6" fmla="*/ 2955 h 10000"/>
                <a:gd name="connsiteX7" fmla="*/ 1010721 w 1528999"/>
                <a:gd name="connsiteY7" fmla="*/ 4389 h 10000"/>
                <a:gd name="connsiteX8" fmla="*/ 1528999 w 1528999"/>
                <a:gd name="connsiteY8" fmla="*/ 4937 h 10000"/>
                <a:gd name="connsiteX9" fmla="*/ 1020721 w 1528999"/>
                <a:gd name="connsiteY9" fmla="*/ 5476 h 10000"/>
                <a:gd name="connsiteX10" fmla="*/ 980726 w 1528999"/>
                <a:gd name="connsiteY10" fmla="*/ 6824 h 10000"/>
                <a:gd name="connsiteX11" fmla="*/ 490779 w 1528999"/>
                <a:gd name="connsiteY11" fmla="*/ 6042 h 10000"/>
                <a:gd name="connsiteX12" fmla="*/ 0 w 1528999"/>
                <a:gd name="connsiteY12" fmla="*/ 6623 h 10000"/>
                <a:gd name="connsiteX13" fmla="*/ 10831 w 1528999"/>
                <a:gd name="connsiteY13" fmla="*/ 7737 h 10000"/>
                <a:gd name="connsiteX14" fmla="*/ 451617 w 1528999"/>
                <a:gd name="connsiteY14" fmla="*/ 8236 h 10000"/>
                <a:gd name="connsiteX15" fmla="*/ 20831 w 1528999"/>
                <a:gd name="connsiteY15" fmla="*/ 8759 h 10000"/>
                <a:gd name="connsiteX16" fmla="*/ 12500 w 1528999"/>
                <a:gd name="connsiteY16" fmla="*/ 10000 h 10000"/>
                <a:gd name="connsiteX0" fmla="*/ 2500 w 1528999"/>
                <a:gd name="connsiteY0" fmla="*/ 0 h 10000"/>
                <a:gd name="connsiteX1" fmla="*/ 185622 w 1528999"/>
                <a:gd name="connsiteY1" fmla="*/ 430 h 10000"/>
                <a:gd name="connsiteX2" fmla="*/ 3334 w 1528999"/>
                <a:gd name="connsiteY2" fmla="*/ 991 h 10000"/>
                <a:gd name="connsiteX3" fmla="*/ 471614 w 1528999"/>
                <a:gd name="connsiteY3" fmla="*/ 1455 h 10000"/>
                <a:gd name="connsiteX4" fmla="*/ 5832 w 1528999"/>
                <a:gd name="connsiteY4" fmla="*/ 2133 h 10000"/>
                <a:gd name="connsiteX5" fmla="*/ 1666 w 1528999"/>
                <a:gd name="connsiteY5" fmla="*/ 3205 h 10000"/>
                <a:gd name="connsiteX6" fmla="*/ 500778 w 1528999"/>
                <a:gd name="connsiteY6" fmla="*/ 3737 h 10000"/>
                <a:gd name="connsiteX7" fmla="*/ 990724 w 1528999"/>
                <a:gd name="connsiteY7" fmla="*/ 2955 h 10000"/>
                <a:gd name="connsiteX8" fmla="*/ 1010721 w 1528999"/>
                <a:gd name="connsiteY8" fmla="*/ 4389 h 10000"/>
                <a:gd name="connsiteX9" fmla="*/ 1528999 w 1528999"/>
                <a:gd name="connsiteY9" fmla="*/ 4937 h 10000"/>
                <a:gd name="connsiteX10" fmla="*/ 1020721 w 1528999"/>
                <a:gd name="connsiteY10" fmla="*/ 5476 h 10000"/>
                <a:gd name="connsiteX11" fmla="*/ 980726 w 1528999"/>
                <a:gd name="connsiteY11" fmla="*/ 6824 h 10000"/>
                <a:gd name="connsiteX12" fmla="*/ 490779 w 1528999"/>
                <a:gd name="connsiteY12" fmla="*/ 6042 h 10000"/>
                <a:gd name="connsiteX13" fmla="*/ 0 w 1528999"/>
                <a:gd name="connsiteY13" fmla="*/ 6623 h 10000"/>
                <a:gd name="connsiteX14" fmla="*/ 10831 w 1528999"/>
                <a:gd name="connsiteY14" fmla="*/ 7737 h 10000"/>
                <a:gd name="connsiteX15" fmla="*/ 451617 w 1528999"/>
                <a:gd name="connsiteY15" fmla="*/ 8236 h 10000"/>
                <a:gd name="connsiteX16" fmla="*/ 20831 w 1528999"/>
                <a:gd name="connsiteY16" fmla="*/ 8759 h 10000"/>
                <a:gd name="connsiteX17" fmla="*/ 12500 w 1528999"/>
                <a:gd name="connsiteY1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3334 w 1528999"/>
                <a:gd name="connsiteY3" fmla="*/ 991 h 10000"/>
                <a:gd name="connsiteX4" fmla="*/ 471614 w 1528999"/>
                <a:gd name="connsiteY4" fmla="*/ 1455 h 10000"/>
                <a:gd name="connsiteX5" fmla="*/ 5832 w 1528999"/>
                <a:gd name="connsiteY5" fmla="*/ 2133 h 10000"/>
                <a:gd name="connsiteX6" fmla="*/ 1666 w 1528999"/>
                <a:gd name="connsiteY6" fmla="*/ 3205 h 10000"/>
                <a:gd name="connsiteX7" fmla="*/ 500778 w 1528999"/>
                <a:gd name="connsiteY7" fmla="*/ 3737 h 10000"/>
                <a:gd name="connsiteX8" fmla="*/ 990724 w 1528999"/>
                <a:gd name="connsiteY8" fmla="*/ 2955 h 10000"/>
                <a:gd name="connsiteX9" fmla="*/ 1010721 w 1528999"/>
                <a:gd name="connsiteY9" fmla="*/ 4389 h 10000"/>
                <a:gd name="connsiteX10" fmla="*/ 1528999 w 1528999"/>
                <a:gd name="connsiteY10" fmla="*/ 4937 h 10000"/>
                <a:gd name="connsiteX11" fmla="*/ 1020721 w 1528999"/>
                <a:gd name="connsiteY11" fmla="*/ 5476 h 10000"/>
                <a:gd name="connsiteX12" fmla="*/ 980726 w 1528999"/>
                <a:gd name="connsiteY12" fmla="*/ 6824 h 10000"/>
                <a:gd name="connsiteX13" fmla="*/ 490779 w 1528999"/>
                <a:gd name="connsiteY13" fmla="*/ 6042 h 10000"/>
                <a:gd name="connsiteX14" fmla="*/ 0 w 1528999"/>
                <a:gd name="connsiteY14" fmla="*/ 6623 h 10000"/>
                <a:gd name="connsiteX15" fmla="*/ 10831 w 1528999"/>
                <a:gd name="connsiteY15" fmla="*/ 7737 h 10000"/>
                <a:gd name="connsiteX16" fmla="*/ 451617 w 1528999"/>
                <a:gd name="connsiteY16" fmla="*/ 8236 h 10000"/>
                <a:gd name="connsiteX17" fmla="*/ 20831 w 1528999"/>
                <a:gd name="connsiteY17" fmla="*/ 8759 h 10000"/>
                <a:gd name="connsiteX18" fmla="*/ 12500 w 1528999"/>
                <a:gd name="connsiteY1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471614 w 1528999"/>
                <a:gd name="connsiteY5" fmla="*/ 1455 h 10000"/>
                <a:gd name="connsiteX6" fmla="*/ 5832 w 1528999"/>
                <a:gd name="connsiteY6" fmla="*/ 2133 h 10000"/>
                <a:gd name="connsiteX7" fmla="*/ 1666 w 1528999"/>
                <a:gd name="connsiteY7" fmla="*/ 3205 h 10000"/>
                <a:gd name="connsiteX8" fmla="*/ 500778 w 1528999"/>
                <a:gd name="connsiteY8" fmla="*/ 3737 h 10000"/>
                <a:gd name="connsiteX9" fmla="*/ 990724 w 1528999"/>
                <a:gd name="connsiteY9" fmla="*/ 2955 h 10000"/>
                <a:gd name="connsiteX10" fmla="*/ 1010721 w 1528999"/>
                <a:gd name="connsiteY10" fmla="*/ 4389 h 10000"/>
                <a:gd name="connsiteX11" fmla="*/ 1528999 w 1528999"/>
                <a:gd name="connsiteY11" fmla="*/ 4937 h 10000"/>
                <a:gd name="connsiteX12" fmla="*/ 1020721 w 1528999"/>
                <a:gd name="connsiteY12" fmla="*/ 5476 h 10000"/>
                <a:gd name="connsiteX13" fmla="*/ 980726 w 1528999"/>
                <a:gd name="connsiteY13" fmla="*/ 6824 h 10000"/>
                <a:gd name="connsiteX14" fmla="*/ 490779 w 1528999"/>
                <a:gd name="connsiteY14" fmla="*/ 6042 h 10000"/>
                <a:gd name="connsiteX15" fmla="*/ 0 w 1528999"/>
                <a:gd name="connsiteY15" fmla="*/ 6623 h 10000"/>
                <a:gd name="connsiteX16" fmla="*/ 10831 w 1528999"/>
                <a:gd name="connsiteY16" fmla="*/ 7737 h 10000"/>
                <a:gd name="connsiteX17" fmla="*/ 451617 w 1528999"/>
                <a:gd name="connsiteY17" fmla="*/ 8236 h 10000"/>
                <a:gd name="connsiteX18" fmla="*/ 20831 w 1528999"/>
                <a:gd name="connsiteY18" fmla="*/ 8759 h 10000"/>
                <a:gd name="connsiteX19" fmla="*/ 12500 w 1528999"/>
                <a:gd name="connsiteY1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337214 w 1528999"/>
                <a:gd name="connsiteY5" fmla="*/ 886 h 10000"/>
                <a:gd name="connsiteX6" fmla="*/ 471614 w 1528999"/>
                <a:gd name="connsiteY6" fmla="*/ 1455 h 10000"/>
                <a:gd name="connsiteX7" fmla="*/ 5832 w 1528999"/>
                <a:gd name="connsiteY7" fmla="*/ 2133 h 10000"/>
                <a:gd name="connsiteX8" fmla="*/ 1666 w 1528999"/>
                <a:gd name="connsiteY8" fmla="*/ 3205 h 10000"/>
                <a:gd name="connsiteX9" fmla="*/ 500778 w 1528999"/>
                <a:gd name="connsiteY9" fmla="*/ 3737 h 10000"/>
                <a:gd name="connsiteX10" fmla="*/ 990724 w 1528999"/>
                <a:gd name="connsiteY10" fmla="*/ 2955 h 10000"/>
                <a:gd name="connsiteX11" fmla="*/ 1010721 w 1528999"/>
                <a:gd name="connsiteY11" fmla="*/ 4389 h 10000"/>
                <a:gd name="connsiteX12" fmla="*/ 1528999 w 1528999"/>
                <a:gd name="connsiteY12" fmla="*/ 4937 h 10000"/>
                <a:gd name="connsiteX13" fmla="*/ 1020721 w 1528999"/>
                <a:gd name="connsiteY13" fmla="*/ 5476 h 10000"/>
                <a:gd name="connsiteX14" fmla="*/ 980726 w 1528999"/>
                <a:gd name="connsiteY14" fmla="*/ 6824 h 10000"/>
                <a:gd name="connsiteX15" fmla="*/ 490779 w 1528999"/>
                <a:gd name="connsiteY15" fmla="*/ 6042 h 10000"/>
                <a:gd name="connsiteX16" fmla="*/ 0 w 1528999"/>
                <a:gd name="connsiteY16" fmla="*/ 6623 h 10000"/>
                <a:gd name="connsiteX17" fmla="*/ 10831 w 1528999"/>
                <a:gd name="connsiteY17" fmla="*/ 7737 h 10000"/>
                <a:gd name="connsiteX18" fmla="*/ 451617 w 1528999"/>
                <a:gd name="connsiteY18" fmla="*/ 8236 h 10000"/>
                <a:gd name="connsiteX19" fmla="*/ 20831 w 1528999"/>
                <a:gd name="connsiteY19" fmla="*/ 8759 h 10000"/>
                <a:gd name="connsiteX20" fmla="*/ 12500 w 1528999"/>
                <a:gd name="connsiteY2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337214 w 1528999"/>
                <a:gd name="connsiteY5" fmla="*/ 886 h 10000"/>
                <a:gd name="connsiteX6" fmla="*/ 355776 w 1528999"/>
                <a:gd name="connsiteY6" fmla="*/ 1356 h 10000"/>
                <a:gd name="connsiteX7" fmla="*/ 471614 w 1528999"/>
                <a:gd name="connsiteY7" fmla="*/ 1455 h 10000"/>
                <a:gd name="connsiteX8" fmla="*/ 5832 w 1528999"/>
                <a:gd name="connsiteY8" fmla="*/ 2133 h 10000"/>
                <a:gd name="connsiteX9" fmla="*/ 1666 w 1528999"/>
                <a:gd name="connsiteY9" fmla="*/ 3205 h 10000"/>
                <a:gd name="connsiteX10" fmla="*/ 500778 w 1528999"/>
                <a:gd name="connsiteY10" fmla="*/ 3737 h 10000"/>
                <a:gd name="connsiteX11" fmla="*/ 990724 w 1528999"/>
                <a:gd name="connsiteY11" fmla="*/ 2955 h 10000"/>
                <a:gd name="connsiteX12" fmla="*/ 1010721 w 1528999"/>
                <a:gd name="connsiteY12" fmla="*/ 4389 h 10000"/>
                <a:gd name="connsiteX13" fmla="*/ 1528999 w 1528999"/>
                <a:gd name="connsiteY13" fmla="*/ 4937 h 10000"/>
                <a:gd name="connsiteX14" fmla="*/ 1020721 w 1528999"/>
                <a:gd name="connsiteY14" fmla="*/ 5476 h 10000"/>
                <a:gd name="connsiteX15" fmla="*/ 980726 w 1528999"/>
                <a:gd name="connsiteY15" fmla="*/ 6824 h 10000"/>
                <a:gd name="connsiteX16" fmla="*/ 490779 w 1528999"/>
                <a:gd name="connsiteY16" fmla="*/ 6042 h 10000"/>
                <a:gd name="connsiteX17" fmla="*/ 0 w 1528999"/>
                <a:gd name="connsiteY17" fmla="*/ 6623 h 10000"/>
                <a:gd name="connsiteX18" fmla="*/ 10831 w 1528999"/>
                <a:gd name="connsiteY18" fmla="*/ 7737 h 10000"/>
                <a:gd name="connsiteX19" fmla="*/ 451617 w 1528999"/>
                <a:gd name="connsiteY19" fmla="*/ 8236 h 10000"/>
                <a:gd name="connsiteX20" fmla="*/ 20831 w 1528999"/>
                <a:gd name="connsiteY20" fmla="*/ 8759 h 10000"/>
                <a:gd name="connsiteX21" fmla="*/ 12500 w 1528999"/>
                <a:gd name="connsiteY2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3334 w 1528999"/>
                <a:gd name="connsiteY4" fmla="*/ 991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5832 w 1528999"/>
                <a:gd name="connsiteY9" fmla="*/ 2133 h 10000"/>
                <a:gd name="connsiteX10" fmla="*/ 1666 w 1528999"/>
                <a:gd name="connsiteY10" fmla="*/ 3205 h 10000"/>
                <a:gd name="connsiteX11" fmla="*/ 500778 w 1528999"/>
                <a:gd name="connsiteY11" fmla="*/ 3737 h 10000"/>
                <a:gd name="connsiteX12" fmla="*/ 990724 w 1528999"/>
                <a:gd name="connsiteY12" fmla="*/ 2955 h 10000"/>
                <a:gd name="connsiteX13" fmla="*/ 1010721 w 1528999"/>
                <a:gd name="connsiteY13" fmla="*/ 4389 h 10000"/>
                <a:gd name="connsiteX14" fmla="*/ 1528999 w 1528999"/>
                <a:gd name="connsiteY14" fmla="*/ 4937 h 10000"/>
                <a:gd name="connsiteX15" fmla="*/ 1020721 w 1528999"/>
                <a:gd name="connsiteY15" fmla="*/ 5476 h 10000"/>
                <a:gd name="connsiteX16" fmla="*/ 980726 w 1528999"/>
                <a:gd name="connsiteY16" fmla="*/ 6824 h 10000"/>
                <a:gd name="connsiteX17" fmla="*/ 490779 w 1528999"/>
                <a:gd name="connsiteY17" fmla="*/ 6042 h 10000"/>
                <a:gd name="connsiteX18" fmla="*/ 0 w 1528999"/>
                <a:gd name="connsiteY18" fmla="*/ 6623 h 10000"/>
                <a:gd name="connsiteX19" fmla="*/ 10831 w 1528999"/>
                <a:gd name="connsiteY19" fmla="*/ 7737 h 10000"/>
                <a:gd name="connsiteX20" fmla="*/ 451617 w 1528999"/>
                <a:gd name="connsiteY20" fmla="*/ 8236 h 10000"/>
                <a:gd name="connsiteX21" fmla="*/ 20831 w 1528999"/>
                <a:gd name="connsiteY21" fmla="*/ 8759 h 10000"/>
                <a:gd name="connsiteX22" fmla="*/ 12500 w 1528999"/>
                <a:gd name="connsiteY2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5832 w 1528999"/>
                <a:gd name="connsiteY9" fmla="*/ 2133 h 10000"/>
                <a:gd name="connsiteX10" fmla="*/ 1666 w 1528999"/>
                <a:gd name="connsiteY10" fmla="*/ 3205 h 10000"/>
                <a:gd name="connsiteX11" fmla="*/ 500778 w 1528999"/>
                <a:gd name="connsiteY11" fmla="*/ 3737 h 10000"/>
                <a:gd name="connsiteX12" fmla="*/ 990724 w 1528999"/>
                <a:gd name="connsiteY12" fmla="*/ 2955 h 10000"/>
                <a:gd name="connsiteX13" fmla="*/ 1010721 w 1528999"/>
                <a:gd name="connsiteY13" fmla="*/ 4389 h 10000"/>
                <a:gd name="connsiteX14" fmla="*/ 1528999 w 1528999"/>
                <a:gd name="connsiteY14" fmla="*/ 4937 h 10000"/>
                <a:gd name="connsiteX15" fmla="*/ 1020721 w 1528999"/>
                <a:gd name="connsiteY15" fmla="*/ 5476 h 10000"/>
                <a:gd name="connsiteX16" fmla="*/ 980726 w 1528999"/>
                <a:gd name="connsiteY16" fmla="*/ 6824 h 10000"/>
                <a:gd name="connsiteX17" fmla="*/ 490779 w 1528999"/>
                <a:gd name="connsiteY17" fmla="*/ 6042 h 10000"/>
                <a:gd name="connsiteX18" fmla="*/ 0 w 1528999"/>
                <a:gd name="connsiteY18" fmla="*/ 6623 h 10000"/>
                <a:gd name="connsiteX19" fmla="*/ 10831 w 1528999"/>
                <a:gd name="connsiteY19" fmla="*/ 7737 h 10000"/>
                <a:gd name="connsiteX20" fmla="*/ 451617 w 1528999"/>
                <a:gd name="connsiteY20" fmla="*/ 8236 h 10000"/>
                <a:gd name="connsiteX21" fmla="*/ 20831 w 1528999"/>
                <a:gd name="connsiteY21" fmla="*/ 8759 h 10000"/>
                <a:gd name="connsiteX22" fmla="*/ 12500 w 1528999"/>
                <a:gd name="connsiteY2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43402 w 1528999"/>
                <a:gd name="connsiteY9" fmla="*/ 2204 h 10000"/>
                <a:gd name="connsiteX10" fmla="*/ 5832 w 1528999"/>
                <a:gd name="connsiteY10" fmla="*/ 2133 h 10000"/>
                <a:gd name="connsiteX11" fmla="*/ 1666 w 1528999"/>
                <a:gd name="connsiteY11" fmla="*/ 3205 h 10000"/>
                <a:gd name="connsiteX12" fmla="*/ 500778 w 1528999"/>
                <a:gd name="connsiteY12" fmla="*/ 3737 h 10000"/>
                <a:gd name="connsiteX13" fmla="*/ 990724 w 1528999"/>
                <a:gd name="connsiteY13" fmla="*/ 2955 h 10000"/>
                <a:gd name="connsiteX14" fmla="*/ 1010721 w 1528999"/>
                <a:gd name="connsiteY14" fmla="*/ 4389 h 10000"/>
                <a:gd name="connsiteX15" fmla="*/ 1528999 w 1528999"/>
                <a:gd name="connsiteY15" fmla="*/ 4937 h 10000"/>
                <a:gd name="connsiteX16" fmla="*/ 1020721 w 1528999"/>
                <a:gd name="connsiteY16" fmla="*/ 5476 h 10000"/>
                <a:gd name="connsiteX17" fmla="*/ 980726 w 1528999"/>
                <a:gd name="connsiteY17" fmla="*/ 6824 h 10000"/>
                <a:gd name="connsiteX18" fmla="*/ 490779 w 1528999"/>
                <a:gd name="connsiteY18" fmla="*/ 6042 h 10000"/>
                <a:gd name="connsiteX19" fmla="*/ 0 w 1528999"/>
                <a:gd name="connsiteY19" fmla="*/ 6623 h 10000"/>
                <a:gd name="connsiteX20" fmla="*/ 10831 w 1528999"/>
                <a:gd name="connsiteY20" fmla="*/ 7737 h 10000"/>
                <a:gd name="connsiteX21" fmla="*/ 451617 w 1528999"/>
                <a:gd name="connsiteY21" fmla="*/ 8236 h 10000"/>
                <a:gd name="connsiteX22" fmla="*/ 20831 w 1528999"/>
                <a:gd name="connsiteY22" fmla="*/ 8759 h 10000"/>
                <a:gd name="connsiteX23" fmla="*/ 12500 w 1528999"/>
                <a:gd name="connsiteY2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5832 w 1528999"/>
                <a:gd name="connsiteY11" fmla="*/ 2133 h 10000"/>
                <a:gd name="connsiteX12" fmla="*/ 1666 w 1528999"/>
                <a:gd name="connsiteY12" fmla="*/ 3205 h 10000"/>
                <a:gd name="connsiteX13" fmla="*/ 500778 w 1528999"/>
                <a:gd name="connsiteY13" fmla="*/ 3737 h 10000"/>
                <a:gd name="connsiteX14" fmla="*/ 990724 w 1528999"/>
                <a:gd name="connsiteY14" fmla="*/ 2955 h 10000"/>
                <a:gd name="connsiteX15" fmla="*/ 1010721 w 1528999"/>
                <a:gd name="connsiteY15" fmla="*/ 4389 h 10000"/>
                <a:gd name="connsiteX16" fmla="*/ 1528999 w 1528999"/>
                <a:gd name="connsiteY16" fmla="*/ 4937 h 10000"/>
                <a:gd name="connsiteX17" fmla="*/ 1020721 w 1528999"/>
                <a:gd name="connsiteY17" fmla="*/ 5476 h 10000"/>
                <a:gd name="connsiteX18" fmla="*/ 980726 w 1528999"/>
                <a:gd name="connsiteY18" fmla="*/ 6824 h 10000"/>
                <a:gd name="connsiteX19" fmla="*/ 490779 w 1528999"/>
                <a:gd name="connsiteY19" fmla="*/ 6042 h 10000"/>
                <a:gd name="connsiteX20" fmla="*/ 0 w 1528999"/>
                <a:gd name="connsiteY20" fmla="*/ 6623 h 10000"/>
                <a:gd name="connsiteX21" fmla="*/ 10831 w 1528999"/>
                <a:gd name="connsiteY21" fmla="*/ 7737 h 10000"/>
                <a:gd name="connsiteX22" fmla="*/ 451617 w 1528999"/>
                <a:gd name="connsiteY22" fmla="*/ 8236 h 10000"/>
                <a:gd name="connsiteX23" fmla="*/ 20831 w 1528999"/>
                <a:gd name="connsiteY23" fmla="*/ 8759 h 10000"/>
                <a:gd name="connsiteX24" fmla="*/ 12500 w 1528999"/>
                <a:gd name="connsiteY2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666 w 1528999"/>
                <a:gd name="connsiteY13" fmla="*/ 3205 h 10000"/>
                <a:gd name="connsiteX14" fmla="*/ 500778 w 1528999"/>
                <a:gd name="connsiteY14" fmla="*/ 3737 h 10000"/>
                <a:gd name="connsiteX15" fmla="*/ 990724 w 1528999"/>
                <a:gd name="connsiteY15" fmla="*/ 2955 h 10000"/>
                <a:gd name="connsiteX16" fmla="*/ 1010721 w 1528999"/>
                <a:gd name="connsiteY16" fmla="*/ 4389 h 10000"/>
                <a:gd name="connsiteX17" fmla="*/ 1528999 w 1528999"/>
                <a:gd name="connsiteY17" fmla="*/ 4937 h 10000"/>
                <a:gd name="connsiteX18" fmla="*/ 1020721 w 1528999"/>
                <a:gd name="connsiteY18" fmla="*/ 5476 h 10000"/>
                <a:gd name="connsiteX19" fmla="*/ 980726 w 1528999"/>
                <a:gd name="connsiteY19" fmla="*/ 6824 h 10000"/>
                <a:gd name="connsiteX20" fmla="*/ 490779 w 1528999"/>
                <a:gd name="connsiteY20" fmla="*/ 6042 h 10000"/>
                <a:gd name="connsiteX21" fmla="*/ 0 w 1528999"/>
                <a:gd name="connsiteY21" fmla="*/ 6623 h 10000"/>
                <a:gd name="connsiteX22" fmla="*/ 10831 w 1528999"/>
                <a:gd name="connsiteY22" fmla="*/ 7737 h 10000"/>
                <a:gd name="connsiteX23" fmla="*/ 451617 w 1528999"/>
                <a:gd name="connsiteY23" fmla="*/ 8236 h 10000"/>
                <a:gd name="connsiteX24" fmla="*/ 20831 w 1528999"/>
                <a:gd name="connsiteY24" fmla="*/ 8759 h 10000"/>
                <a:gd name="connsiteX25" fmla="*/ 12500 w 1528999"/>
                <a:gd name="connsiteY2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82529 w 1528999"/>
                <a:gd name="connsiteY13" fmla="*/ 2675 h 10000"/>
                <a:gd name="connsiteX14" fmla="*/ 1666 w 1528999"/>
                <a:gd name="connsiteY14" fmla="*/ 3205 h 10000"/>
                <a:gd name="connsiteX15" fmla="*/ 500778 w 1528999"/>
                <a:gd name="connsiteY15" fmla="*/ 3737 h 10000"/>
                <a:gd name="connsiteX16" fmla="*/ 990724 w 1528999"/>
                <a:gd name="connsiteY16" fmla="*/ 2955 h 10000"/>
                <a:gd name="connsiteX17" fmla="*/ 1010721 w 1528999"/>
                <a:gd name="connsiteY17" fmla="*/ 4389 h 10000"/>
                <a:gd name="connsiteX18" fmla="*/ 1528999 w 1528999"/>
                <a:gd name="connsiteY18" fmla="*/ 4937 h 10000"/>
                <a:gd name="connsiteX19" fmla="*/ 1020721 w 1528999"/>
                <a:gd name="connsiteY19" fmla="*/ 5476 h 10000"/>
                <a:gd name="connsiteX20" fmla="*/ 980726 w 1528999"/>
                <a:gd name="connsiteY20" fmla="*/ 6824 h 10000"/>
                <a:gd name="connsiteX21" fmla="*/ 490779 w 1528999"/>
                <a:gd name="connsiteY21" fmla="*/ 6042 h 10000"/>
                <a:gd name="connsiteX22" fmla="*/ 0 w 1528999"/>
                <a:gd name="connsiteY22" fmla="*/ 6623 h 10000"/>
                <a:gd name="connsiteX23" fmla="*/ 10831 w 1528999"/>
                <a:gd name="connsiteY23" fmla="*/ 7737 h 10000"/>
                <a:gd name="connsiteX24" fmla="*/ 451617 w 1528999"/>
                <a:gd name="connsiteY24" fmla="*/ 8236 h 10000"/>
                <a:gd name="connsiteX25" fmla="*/ 20831 w 1528999"/>
                <a:gd name="connsiteY25" fmla="*/ 8759 h 10000"/>
                <a:gd name="connsiteX26" fmla="*/ 12500 w 1528999"/>
                <a:gd name="connsiteY2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1666 w 1528999"/>
                <a:gd name="connsiteY15" fmla="*/ 3205 h 10000"/>
                <a:gd name="connsiteX16" fmla="*/ 500778 w 1528999"/>
                <a:gd name="connsiteY16" fmla="*/ 3737 h 10000"/>
                <a:gd name="connsiteX17" fmla="*/ 990724 w 1528999"/>
                <a:gd name="connsiteY17" fmla="*/ 2955 h 10000"/>
                <a:gd name="connsiteX18" fmla="*/ 1010721 w 1528999"/>
                <a:gd name="connsiteY18" fmla="*/ 4389 h 10000"/>
                <a:gd name="connsiteX19" fmla="*/ 1528999 w 1528999"/>
                <a:gd name="connsiteY19" fmla="*/ 4937 h 10000"/>
                <a:gd name="connsiteX20" fmla="*/ 1020721 w 1528999"/>
                <a:gd name="connsiteY20" fmla="*/ 5476 h 10000"/>
                <a:gd name="connsiteX21" fmla="*/ 980726 w 1528999"/>
                <a:gd name="connsiteY21" fmla="*/ 6824 h 10000"/>
                <a:gd name="connsiteX22" fmla="*/ 490779 w 1528999"/>
                <a:gd name="connsiteY22" fmla="*/ 6042 h 10000"/>
                <a:gd name="connsiteX23" fmla="*/ 0 w 1528999"/>
                <a:gd name="connsiteY23" fmla="*/ 6623 h 10000"/>
                <a:gd name="connsiteX24" fmla="*/ 10831 w 1528999"/>
                <a:gd name="connsiteY24" fmla="*/ 7737 h 10000"/>
                <a:gd name="connsiteX25" fmla="*/ 451617 w 1528999"/>
                <a:gd name="connsiteY25" fmla="*/ 8236 h 10000"/>
                <a:gd name="connsiteX26" fmla="*/ 20831 w 1528999"/>
                <a:gd name="connsiteY26" fmla="*/ 8759 h 10000"/>
                <a:gd name="connsiteX27" fmla="*/ 12500 w 1528999"/>
                <a:gd name="connsiteY2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500778 w 1528999"/>
                <a:gd name="connsiteY17" fmla="*/ 3737 h 10000"/>
                <a:gd name="connsiteX18" fmla="*/ 990724 w 1528999"/>
                <a:gd name="connsiteY18" fmla="*/ 2955 h 10000"/>
                <a:gd name="connsiteX19" fmla="*/ 1010721 w 1528999"/>
                <a:gd name="connsiteY19" fmla="*/ 4389 h 10000"/>
                <a:gd name="connsiteX20" fmla="*/ 1528999 w 1528999"/>
                <a:gd name="connsiteY20" fmla="*/ 4937 h 10000"/>
                <a:gd name="connsiteX21" fmla="*/ 1020721 w 1528999"/>
                <a:gd name="connsiteY21" fmla="*/ 5476 h 10000"/>
                <a:gd name="connsiteX22" fmla="*/ 980726 w 1528999"/>
                <a:gd name="connsiteY22" fmla="*/ 6824 h 10000"/>
                <a:gd name="connsiteX23" fmla="*/ 490779 w 1528999"/>
                <a:gd name="connsiteY23" fmla="*/ 6042 h 10000"/>
                <a:gd name="connsiteX24" fmla="*/ 0 w 1528999"/>
                <a:gd name="connsiteY24" fmla="*/ 6623 h 10000"/>
                <a:gd name="connsiteX25" fmla="*/ 10831 w 1528999"/>
                <a:gd name="connsiteY25" fmla="*/ 7737 h 10000"/>
                <a:gd name="connsiteX26" fmla="*/ 451617 w 1528999"/>
                <a:gd name="connsiteY26" fmla="*/ 8236 h 10000"/>
                <a:gd name="connsiteX27" fmla="*/ 20831 w 1528999"/>
                <a:gd name="connsiteY27" fmla="*/ 8759 h 10000"/>
                <a:gd name="connsiteX28" fmla="*/ 12500 w 1528999"/>
                <a:gd name="connsiteY2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337214 w 1528999"/>
                <a:gd name="connsiteY17" fmla="*/ 3146 h 10000"/>
                <a:gd name="connsiteX18" fmla="*/ 500778 w 1528999"/>
                <a:gd name="connsiteY18" fmla="*/ 3737 h 10000"/>
                <a:gd name="connsiteX19" fmla="*/ 990724 w 1528999"/>
                <a:gd name="connsiteY19" fmla="*/ 2955 h 10000"/>
                <a:gd name="connsiteX20" fmla="*/ 1010721 w 1528999"/>
                <a:gd name="connsiteY20" fmla="*/ 4389 h 10000"/>
                <a:gd name="connsiteX21" fmla="*/ 1528999 w 1528999"/>
                <a:gd name="connsiteY21" fmla="*/ 4937 h 10000"/>
                <a:gd name="connsiteX22" fmla="*/ 1020721 w 1528999"/>
                <a:gd name="connsiteY22" fmla="*/ 5476 h 10000"/>
                <a:gd name="connsiteX23" fmla="*/ 980726 w 1528999"/>
                <a:gd name="connsiteY23" fmla="*/ 6824 h 10000"/>
                <a:gd name="connsiteX24" fmla="*/ 490779 w 1528999"/>
                <a:gd name="connsiteY24" fmla="*/ 6042 h 10000"/>
                <a:gd name="connsiteX25" fmla="*/ 0 w 1528999"/>
                <a:gd name="connsiteY25" fmla="*/ 6623 h 10000"/>
                <a:gd name="connsiteX26" fmla="*/ 10831 w 1528999"/>
                <a:gd name="connsiteY26" fmla="*/ 7737 h 10000"/>
                <a:gd name="connsiteX27" fmla="*/ 451617 w 1528999"/>
                <a:gd name="connsiteY27" fmla="*/ 8236 h 10000"/>
                <a:gd name="connsiteX28" fmla="*/ 20831 w 1528999"/>
                <a:gd name="connsiteY28" fmla="*/ 8759 h 10000"/>
                <a:gd name="connsiteX29" fmla="*/ 12500 w 1528999"/>
                <a:gd name="connsiteY2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500778 w 1528999"/>
                <a:gd name="connsiteY19" fmla="*/ 3737 h 10000"/>
                <a:gd name="connsiteX20" fmla="*/ 990724 w 1528999"/>
                <a:gd name="connsiteY20" fmla="*/ 2955 h 10000"/>
                <a:gd name="connsiteX21" fmla="*/ 1010721 w 1528999"/>
                <a:gd name="connsiteY21" fmla="*/ 4389 h 10000"/>
                <a:gd name="connsiteX22" fmla="*/ 1528999 w 1528999"/>
                <a:gd name="connsiteY22" fmla="*/ 4937 h 10000"/>
                <a:gd name="connsiteX23" fmla="*/ 1020721 w 1528999"/>
                <a:gd name="connsiteY23" fmla="*/ 5476 h 10000"/>
                <a:gd name="connsiteX24" fmla="*/ 980726 w 1528999"/>
                <a:gd name="connsiteY24" fmla="*/ 6824 h 10000"/>
                <a:gd name="connsiteX25" fmla="*/ 490779 w 1528999"/>
                <a:gd name="connsiteY25" fmla="*/ 6042 h 10000"/>
                <a:gd name="connsiteX26" fmla="*/ 0 w 1528999"/>
                <a:gd name="connsiteY26" fmla="*/ 6623 h 10000"/>
                <a:gd name="connsiteX27" fmla="*/ 10831 w 1528999"/>
                <a:gd name="connsiteY27" fmla="*/ 7737 h 10000"/>
                <a:gd name="connsiteX28" fmla="*/ 451617 w 1528999"/>
                <a:gd name="connsiteY28" fmla="*/ 8236 h 10000"/>
                <a:gd name="connsiteX29" fmla="*/ 20831 w 1528999"/>
                <a:gd name="connsiteY29" fmla="*/ 8759 h 10000"/>
                <a:gd name="connsiteX30" fmla="*/ 12500 w 1528999"/>
                <a:gd name="connsiteY3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990724 w 1528999"/>
                <a:gd name="connsiteY21" fmla="*/ 2955 h 10000"/>
                <a:gd name="connsiteX22" fmla="*/ 1010721 w 1528999"/>
                <a:gd name="connsiteY22" fmla="*/ 4389 h 10000"/>
                <a:gd name="connsiteX23" fmla="*/ 1528999 w 1528999"/>
                <a:gd name="connsiteY23" fmla="*/ 4937 h 10000"/>
                <a:gd name="connsiteX24" fmla="*/ 1020721 w 1528999"/>
                <a:gd name="connsiteY24" fmla="*/ 5476 h 10000"/>
                <a:gd name="connsiteX25" fmla="*/ 980726 w 1528999"/>
                <a:gd name="connsiteY25" fmla="*/ 6824 h 10000"/>
                <a:gd name="connsiteX26" fmla="*/ 490779 w 1528999"/>
                <a:gd name="connsiteY26" fmla="*/ 6042 h 10000"/>
                <a:gd name="connsiteX27" fmla="*/ 0 w 1528999"/>
                <a:gd name="connsiteY27" fmla="*/ 6623 h 10000"/>
                <a:gd name="connsiteX28" fmla="*/ 10831 w 1528999"/>
                <a:gd name="connsiteY28" fmla="*/ 7737 h 10000"/>
                <a:gd name="connsiteX29" fmla="*/ 451617 w 1528999"/>
                <a:gd name="connsiteY29" fmla="*/ 8236 h 10000"/>
                <a:gd name="connsiteX30" fmla="*/ 20831 w 1528999"/>
                <a:gd name="connsiteY30" fmla="*/ 8759 h 10000"/>
                <a:gd name="connsiteX31" fmla="*/ 12500 w 1528999"/>
                <a:gd name="connsiteY3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52773 w 1528999"/>
                <a:gd name="connsiteY21" fmla="*/ 3025 h 10000"/>
                <a:gd name="connsiteX22" fmla="*/ 990724 w 1528999"/>
                <a:gd name="connsiteY22" fmla="*/ 2955 h 10000"/>
                <a:gd name="connsiteX23" fmla="*/ 1010721 w 1528999"/>
                <a:gd name="connsiteY23" fmla="*/ 4389 h 10000"/>
                <a:gd name="connsiteX24" fmla="*/ 1528999 w 1528999"/>
                <a:gd name="connsiteY24" fmla="*/ 4937 h 10000"/>
                <a:gd name="connsiteX25" fmla="*/ 1020721 w 1528999"/>
                <a:gd name="connsiteY25" fmla="*/ 5476 h 10000"/>
                <a:gd name="connsiteX26" fmla="*/ 980726 w 1528999"/>
                <a:gd name="connsiteY26" fmla="*/ 6824 h 10000"/>
                <a:gd name="connsiteX27" fmla="*/ 490779 w 1528999"/>
                <a:gd name="connsiteY27" fmla="*/ 6042 h 10000"/>
                <a:gd name="connsiteX28" fmla="*/ 0 w 1528999"/>
                <a:gd name="connsiteY28" fmla="*/ 6623 h 10000"/>
                <a:gd name="connsiteX29" fmla="*/ 10831 w 1528999"/>
                <a:gd name="connsiteY29" fmla="*/ 7737 h 10000"/>
                <a:gd name="connsiteX30" fmla="*/ 451617 w 1528999"/>
                <a:gd name="connsiteY30" fmla="*/ 8236 h 10000"/>
                <a:gd name="connsiteX31" fmla="*/ 20831 w 1528999"/>
                <a:gd name="connsiteY31" fmla="*/ 8759 h 10000"/>
                <a:gd name="connsiteX32" fmla="*/ 12500 w 1528999"/>
                <a:gd name="connsiteY3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52773 w 1528999"/>
                <a:gd name="connsiteY21" fmla="*/ 3025 h 10000"/>
                <a:gd name="connsiteX22" fmla="*/ 838396 w 1528999"/>
                <a:gd name="connsiteY22" fmla="*/ 3213 h 10000"/>
                <a:gd name="connsiteX23" fmla="*/ 990724 w 1528999"/>
                <a:gd name="connsiteY23" fmla="*/ 2955 h 10000"/>
                <a:gd name="connsiteX24" fmla="*/ 1010721 w 1528999"/>
                <a:gd name="connsiteY24" fmla="*/ 4389 h 10000"/>
                <a:gd name="connsiteX25" fmla="*/ 1528999 w 1528999"/>
                <a:gd name="connsiteY25" fmla="*/ 4937 h 10000"/>
                <a:gd name="connsiteX26" fmla="*/ 1020721 w 1528999"/>
                <a:gd name="connsiteY26" fmla="*/ 5476 h 10000"/>
                <a:gd name="connsiteX27" fmla="*/ 980726 w 1528999"/>
                <a:gd name="connsiteY27" fmla="*/ 6824 h 10000"/>
                <a:gd name="connsiteX28" fmla="*/ 490779 w 1528999"/>
                <a:gd name="connsiteY28" fmla="*/ 6042 h 10000"/>
                <a:gd name="connsiteX29" fmla="*/ 0 w 1528999"/>
                <a:gd name="connsiteY29" fmla="*/ 6623 h 10000"/>
                <a:gd name="connsiteX30" fmla="*/ 10831 w 1528999"/>
                <a:gd name="connsiteY30" fmla="*/ 7737 h 10000"/>
                <a:gd name="connsiteX31" fmla="*/ 451617 w 1528999"/>
                <a:gd name="connsiteY31" fmla="*/ 8236 h 10000"/>
                <a:gd name="connsiteX32" fmla="*/ 20831 w 1528999"/>
                <a:gd name="connsiteY32" fmla="*/ 8759 h 10000"/>
                <a:gd name="connsiteX33" fmla="*/ 12500 w 1528999"/>
                <a:gd name="connsiteY3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0721 w 1528999"/>
                <a:gd name="connsiteY25" fmla="*/ 4389 h 10000"/>
                <a:gd name="connsiteX26" fmla="*/ 1528999 w 1528999"/>
                <a:gd name="connsiteY26" fmla="*/ 4937 h 10000"/>
                <a:gd name="connsiteX27" fmla="*/ 1020721 w 1528999"/>
                <a:gd name="connsiteY27" fmla="*/ 5476 h 10000"/>
                <a:gd name="connsiteX28" fmla="*/ 980726 w 1528999"/>
                <a:gd name="connsiteY28" fmla="*/ 6824 h 10000"/>
                <a:gd name="connsiteX29" fmla="*/ 490779 w 1528999"/>
                <a:gd name="connsiteY29" fmla="*/ 6042 h 10000"/>
                <a:gd name="connsiteX30" fmla="*/ 0 w 1528999"/>
                <a:gd name="connsiteY30" fmla="*/ 6623 h 10000"/>
                <a:gd name="connsiteX31" fmla="*/ 10831 w 1528999"/>
                <a:gd name="connsiteY31" fmla="*/ 7737 h 10000"/>
                <a:gd name="connsiteX32" fmla="*/ 451617 w 1528999"/>
                <a:gd name="connsiteY32" fmla="*/ 8236 h 10000"/>
                <a:gd name="connsiteX33" fmla="*/ 20831 w 1528999"/>
                <a:gd name="connsiteY33" fmla="*/ 8759 h 10000"/>
                <a:gd name="connsiteX34" fmla="*/ 12500 w 1528999"/>
                <a:gd name="connsiteY3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234393 w 1528999"/>
                <a:gd name="connsiteY25" fmla="*/ 3616 h 10000"/>
                <a:gd name="connsiteX26" fmla="*/ 1010721 w 1528999"/>
                <a:gd name="connsiteY26" fmla="*/ 4389 h 10000"/>
                <a:gd name="connsiteX27" fmla="*/ 1528999 w 1528999"/>
                <a:gd name="connsiteY27" fmla="*/ 4937 h 10000"/>
                <a:gd name="connsiteX28" fmla="*/ 1020721 w 1528999"/>
                <a:gd name="connsiteY28" fmla="*/ 5476 h 10000"/>
                <a:gd name="connsiteX29" fmla="*/ 980726 w 1528999"/>
                <a:gd name="connsiteY29" fmla="*/ 6824 h 10000"/>
                <a:gd name="connsiteX30" fmla="*/ 490779 w 1528999"/>
                <a:gd name="connsiteY30" fmla="*/ 6042 h 10000"/>
                <a:gd name="connsiteX31" fmla="*/ 0 w 1528999"/>
                <a:gd name="connsiteY31" fmla="*/ 6623 h 10000"/>
                <a:gd name="connsiteX32" fmla="*/ 10831 w 1528999"/>
                <a:gd name="connsiteY32" fmla="*/ 7737 h 10000"/>
                <a:gd name="connsiteX33" fmla="*/ 451617 w 1528999"/>
                <a:gd name="connsiteY33" fmla="*/ 8236 h 10000"/>
                <a:gd name="connsiteX34" fmla="*/ 20831 w 1528999"/>
                <a:gd name="connsiteY34" fmla="*/ 8759 h 10000"/>
                <a:gd name="connsiteX35" fmla="*/ 12500 w 1528999"/>
                <a:gd name="connsiteY3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10721 w 1528999"/>
                <a:gd name="connsiteY27" fmla="*/ 4389 h 10000"/>
                <a:gd name="connsiteX28" fmla="*/ 1528999 w 1528999"/>
                <a:gd name="connsiteY28" fmla="*/ 4937 h 10000"/>
                <a:gd name="connsiteX29" fmla="*/ 1020721 w 1528999"/>
                <a:gd name="connsiteY29" fmla="*/ 5476 h 10000"/>
                <a:gd name="connsiteX30" fmla="*/ 980726 w 1528999"/>
                <a:gd name="connsiteY30" fmla="*/ 6824 h 10000"/>
                <a:gd name="connsiteX31" fmla="*/ 490779 w 1528999"/>
                <a:gd name="connsiteY31" fmla="*/ 6042 h 10000"/>
                <a:gd name="connsiteX32" fmla="*/ 0 w 1528999"/>
                <a:gd name="connsiteY32" fmla="*/ 6623 h 10000"/>
                <a:gd name="connsiteX33" fmla="*/ 10831 w 1528999"/>
                <a:gd name="connsiteY33" fmla="*/ 7737 h 10000"/>
                <a:gd name="connsiteX34" fmla="*/ 451617 w 1528999"/>
                <a:gd name="connsiteY34" fmla="*/ 8236 h 10000"/>
                <a:gd name="connsiteX35" fmla="*/ 20831 w 1528999"/>
                <a:gd name="connsiteY35" fmla="*/ 8759 h 10000"/>
                <a:gd name="connsiteX36" fmla="*/ 12500 w 1528999"/>
                <a:gd name="connsiteY3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528999 w 1528999"/>
                <a:gd name="connsiteY29" fmla="*/ 4937 h 10000"/>
                <a:gd name="connsiteX30" fmla="*/ 1020721 w 1528999"/>
                <a:gd name="connsiteY30" fmla="*/ 5476 h 10000"/>
                <a:gd name="connsiteX31" fmla="*/ 980726 w 1528999"/>
                <a:gd name="connsiteY31" fmla="*/ 6824 h 10000"/>
                <a:gd name="connsiteX32" fmla="*/ 490779 w 1528999"/>
                <a:gd name="connsiteY32" fmla="*/ 6042 h 10000"/>
                <a:gd name="connsiteX33" fmla="*/ 0 w 1528999"/>
                <a:gd name="connsiteY33" fmla="*/ 6623 h 10000"/>
                <a:gd name="connsiteX34" fmla="*/ 10831 w 1528999"/>
                <a:gd name="connsiteY34" fmla="*/ 7737 h 10000"/>
                <a:gd name="connsiteX35" fmla="*/ 451617 w 1528999"/>
                <a:gd name="connsiteY35" fmla="*/ 8236 h 10000"/>
                <a:gd name="connsiteX36" fmla="*/ 20831 w 1528999"/>
                <a:gd name="connsiteY36" fmla="*/ 8759 h 10000"/>
                <a:gd name="connsiteX37" fmla="*/ 12500 w 1528999"/>
                <a:gd name="connsiteY3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382892 w 1528999"/>
                <a:gd name="connsiteY29" fmla="*/ 4249 h 10000"/>
                <a:gd name="connsiteX30" fmla="*/ 1528999 w 1528999"/>
                <a:gd name="connsiteY30" fmla="*/ 4937 h 10000"/>
                <a:gd name="connsiteX31" fmla="*/ 1020721 w 1528999"/>
                <a:gd name="connsiteY31" fmla="*/ 5476 h 10000"/>
                <a:gd name="connsiteX32" fmla="*/ 980726 w 1528999"/>
                <a:gd name="connsiteY32" fmla="*/ 6824 h 10000"/>
                <a:gd name="connsiteX33" fmla="*/ 490779 w 1528999"/>
                <a:gd name="connsiteY33" fmla="*/ 6042 h 10000"/>
                <a:gd name="connsiteX34" fmla="*/ 0 w 1528999"/>
                <a:gd name="connsiteY34" fmla="*/ 6623 h 10000"/>
                <a:gd name="connsiteX35" fmla="*/ 10831 w 1528999"/>
                <a:gd name="connsiteY35" fmla="*/ 7737 h 10000"/>
                <a:gd name="connsiteX36" fmla="*/ 451617 w 1528999"/>
                <a:gd name="connsiteY36" fmla="*/ 8236 h 10000"/>
                <a:gd name="connsiteX37" fmla="*/ 20831 w 1528999"/>
                <a:gd name="connsiteY37" fmla="*/ 8759 h 10000"/>
                <a:gd name="connsiteX38" fmla="*/ 12500 w 1528999"/>
                <a:gd name="connsiteY3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382892 w 1528999"/>
                <a:gd name="connsiteY29" fmla="*/ 4249 h 10000"/>
                <a:gd name="connsiteX30" fmla="*/ 1389080 w 1528999"/>
                <a:gd name="connsiteY30" fmla="*/ 4706 h 10000"/>
                <a:gd name="connsiteX31" fmla="*/ 1528999 w 1528999"/>
                <a:gd name="connsiteY31" fmla="*/ 4937 h 10000"/>
                <a:gd name="connsiteX32" fmla="*/ 1020721 w 1528999"/>
                <a:gd name="connsiteY32" fmla="*/ 5476 h 10000"/>
                <a:gd name="connsiteX33" fmla="*/ 980726 w 1528999"/>
                <a:gd name="connsiteY33" fmla="*/ 6824 h 10000"/>
                <a:gd name="connsiteX34" fmla="*/ 490779 w 1528999"/>
                <a:gd name="connsiteY34" fmla="*/ 6042 h 10000"/>
                <a:gd name="connsiteX35" fmla="*/ 0 w 1528999"/>
                <a:gd name="connsiteY35" fmla="*/ 6623 h 10000"/>
                <a:gd name="connsiteX36" fmla="*/ 10831 w 1528999"/>
                <a:gd name="connsiteY36" fmla="*/ 7737 h 10000"/>
                <a:gd name="connsiteX37" fmla="*/ 451617 w 1528999"/>
                <a:gd name="connsiteY37" fmla="*/ 8236 h 10000"/>
                <a:gd name="connsiteX38" fmla="*/ 20831 w 1528999"/>
                <a:gd name="connsiteY38" fmla="*/ 8759 h 10000"/>
                <a:gd name="connsiteX39" fmla="*/ 12500 w 1528999"/>
                <a:gd name="connsiteY3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020721 w 1528999"/>
                <a:gd name="connsiteY33" fmla="*/ 5476 h 10000"/>
                <a:gd name="connsiteX34" fmla="*/ 980726 w 1528999"/>
                <a:gd name="connsiteY34" fmla="*/ 6824 h 10000"/>
                <a:gd name="connsiteX35" fmla="*/ 490779 w 1528999"/>
                <a:gd name="connsiteY35" fmla="*/ 6042 h 10000"/>
                <a:gd name="connsiteX36" fmla="*/ 0 w 1528999"/>
                <a:gd name="connsiteY36" fmla="*/ 6623 h 10000"/>
                <a:gd name="connsiteX37" fmla="*/ 10831 w 1528999"/>
                <a:gd name="connsiteY37" fmla="*/ 7737 h 10000"/>
                <a:gd name="connsiteX38" fmla="*/ 451617 w 1528999"/>
                <a:gd name="connsiteY38" fmla="*/ 8236 h 10000"/>
                <a:gd name="connsiteX39" fmla="*/ 20831 w 1528999"/>
                <a:gd name="connsiteY39" fmla="*/ 8759 h 10000"/>
                <a:gd name="connsiteX40" fmla="*/ 12500 w 1528999"/>
                <a:gd name="connsiteY4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89080 w 1528999"/>
                <a:gd name="connsiteY33" fmla="*/ 5581 h 10000"/>
                <a:gd name="connsiteX34" fmla="*/ 1020721 w 1528999"/>
                <a:gd name="connsiteY34" fmla="*/ 5476 h 10000"/>
                <a:gd name="connsiteX35" fmla="*/ 980726 w 1528999"/>
                <a:gd name="connsiteY35" fmla="*/ 6824 h 10000"/>
                <a:gd name="connsiteX36" fmla="*/ 490779 w 1528999"/>
                <a:gd name="connsiteY36" fmla="*/ 6042 h 10000"/>
                <a:gd name="connsiteX37" fmla="*/ 0 w 1528999"/>
                <a:gd name="connsiteY37" fmla="*/ 6623 h 10000"/>
                <a:gd name="connsiteX38" fmla="*/ 10831 w 1528999"/>
                <a:gd name="connsiteY38" fmla="*/ 7737 h 10000"/>
                <a:gd name="connsiteX39" fmla="*/ 451617 w 1528999"/>
                <a:gd name="connsiteY39" fmla="*/ 8236 h 10000"/>
                <a:gd name="connsiteX40" fmla="*/ 20831 w 1528999"/>
                <a:gd name="connsiteY40" fmla="*/ 8759 h 10000"/>
                <a:gd name="connsiteX41" fmla="*/ 12500 w 1528999"/>
                <a:gd name="connsiteY4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020721 w 1528999"/>
                <a:gd name="connsiteY35" fmla="*/ 5476 h 10000"/>
                <a:gd name="connsiteX36" fmla="*/ 980726 w 1528999"/>
                <a:gd name="connsiteY36" fmla="*/ 6824 h 10000"/>
                <a:gd name="connsiteX37" fmla="*/ 490779 w 1528999"/>
                <a:gd name="connsiteY37" fmla="*/ 6042 h 10000"/>
                <a:gd name="connsiteX38" fmla="*/ 0 w 1528999"/>
                <a:gd name="connsiteY38" fmla="*/ 6623 h 10000"/>
                <a:gd name="connsiteX39" fmla="*/ 10831 w 1528999"/>
                <a:gd name="connsiteY39" fmla="*/ 7737 h 10000"/>
                <a:gd name="connsiteX40" fmla="*/ 451617 w 1528999"/>
                <a:gd name="connsiteY40" fmla="*/ 8236 h 10000"/>
                <a:gd name="connsiteX41" fmla="*/ 20831 w 1528999"/>
                <a:gd name="connsiteY41" fmla="*/ 8759 h 10000"/>
                <a:gd name="connsiteX42" fmla="*/ 12500 w 1528999"/>
                <a:gd name="connsiteY4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980726 w 1528999"/>
                <a:gd name="connsiteY37" fmla="*/ 6824 h 10000"/>
                <a:gd name="connsiteX38" fmla="*/ 490779 w 1528999"/>
                <a:gd name="connsiteY38" fmla="*/ 6042 h 10000"/>
                <a:gd name="connsiteX39" fmla="*/ 0 w 1528999"/>
                <a:gd name="connsiteY39" fmla="*/ 6623 h 10000"/>
                <a:gd name="connsiteX40" fmla="*/ 10831 w 1528999"/>
                <a:gd name="connsiteY40" fmla="*/ 7737 h 10000"/>
                <a:gd name="connsiteX41" fmla="*/ 451617 w 1528999"/>
                <a:gd name="connsiteY41" fmla="*/ 8236 h 10000"/>
                <a:gd name="connsiteX42" fmla="*/ 20831 w 1528999"/>
                <a:gd name="connsiteY42" fmla="*/ 8759 h 10000"/>
                <a:gd name="connsiteX43" fmla="*/ 12500 w 1528999"/>
                <a:gd name="connsiteY4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240581 w 1528999"/>
                <a:gd name="connsiteY37" fmla="*/ 6159 h 10000"/>
                <a:gd name="connsiteX38" fmla="*/ 980726 w 1528999"/>
                <a:gd name="connsiteY38" fmla="*/ 6824 h 10000"/>
                <a:gd name="connsiteX39" fmla="*/ 490779 w 1528999"/>
                <a:gd name="connsiteY39" fmla="*/ 6042 h 10000"/>
                <a:gd name="connsiteX40" fmla="*/ 0 w 1528999"/>
                <a:gd name="connsiteY40" fmla="*/ 6623 h 10000"/>
                <a:gd name="connsiteX41" fmla="*/ 10831 w 1528999"/>
                <a:gd name="connsiteY41" fmla="*/ 7737 h 10000"/>
                <a:gd name="connsiteX42" fmla="*/ 451617 w 1528999"/>
                <a:gd name="connsiteY42" fmla="*/ 8236 h 10000"/>
                <a:gd name="connsiteX43" fmla="*/ 20831 w 1528999"/>
                <a:gd name="connsiteY43" fmla="*/ 8759 h 10000"/>
                <a:gd name="connsiteX44" fmla="*/ 12500 w 1528999"/>
                <a:gd name="connsiteY4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980726 w 1528999"/>
                <a:gd name="connsiteY39" fmla="*/ 6824 h 10000"/>
                <a:gd name="connsiteX40" fmla="*/ 490779 w 1528999"/>
                <a:gd name="connsiteY40" fmla="*/ 6042 h 10000"/>
                <a:gd name="connsiteX41" fmla="*/ 0 w 1528999"/>
                <a:gd name="connsiteY41" fmla="*/ 6623 h 10000"/>
                <a:gd name="connsiteX42" fmla="*/ 10831 w 1528999"/>
                <a:gd name="connsiteY42" fmla="*/ 7737 h 10000"/>
                <a:gd name="connsiteX43" fmla="*/ 451617 w 1528999"/>
                <a:gd name="connsiteY43" fmla="*/ 8236 h 10000"/>
                <a:gd name="connsiteX44" fmla="*/ 20831 w 1528999"/>
                <a:gd name="connsiteY44" fmla="*/ 8759 h 10000"/>
                <a:gd name="connsiteX45" fmla="*/ 12500 w 1528999"/>
                <a:gd name="connsiteY4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490779 w 1528999"/>
                <a:gd name="connsiteY41" fmla="*/ 6042 h 10000"/>
                <a:gd name="connsiteX42" fmla="*/ 0 w 1528999"/>
                <a:gd name="connsiteY42" fmla="*/ 6623 h 10000"/>
                <a:gd name="connsiteX43" fmla="*/ 10831 w 1528999"/>
                <a:gd name="connsiteY43" fmla="*/ 7737 h 10000"/>
                <a:gd name="connsiteX44" fmla="*/ 451617 w 1528999"/>
                <a:gd name="connsiteY44" fmla="*/ 8236 h 10000"/>
                <a:gd name="connsiteX45" fmla="*/ 20831 w 1528999"/>
                <a:gd name="connsiteY45" fmla="*/ 8759 h 10000"/>
                <a:gd name="connsiteX46" fmla="*/ 12500 w 1528999"/>
                <a:gd name="connsiteY4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658961 w 1528999"/>
                <a:gd name="connsiteY41" fmla="*/ 6791 h 10000"/>
                <a:gd name="connsiteX42" fmla="*/ 490779 w 1528999"/>
                <a:gd name="connsiteY42" fmla="*/ 6042 h 10000"/>
                <a:gd name="connsiteX43" fmla="*/ 0 w 1528999"/>
                <a:gd name="connsiteY43" fmla="*/ 6623 h 10000"/>
                <a:gd name="connsiteX44" fmla="*/ 10831 w 1528999"/>
                <a:gd name="connsiteY44" fmla="*/ 7737 h 10000"/>
                <a:gd name="connsiteX45" fmla="*/ 451617 w 1528999"/>
                <a:gd name="connsiteY45" fmla="*/ 8236 h 10000"/>
                <a:gd name="connsiteX46" fmla="*/ 20831 w 1528999"/>
                <a:gd name="connsiteY46" fmla="*/ 8759 h 10000"/>
                <a:gd name="connsiteX47" fmla="*/ 12500 w 1528999"/>
                <a:gd name="connsiteY4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490779 w 1528999"/>
                <a:gd name="connsiteY43" fmla="*/ 6042 h 10000"/>
                <a:gd name="connsiteX44" fmla="*/ 0 w 1528999"/>
                <a:gd name="connsiteY44" fmla="*/ 6623 h 10000"/>
                <a:gd name="connsiteX45" fmla="*/ 10831 w 1528999"/>
                <a:gd name="connsiteY45" fmla="*/ 7737 h 10000"/>
                <a:gd name="connsiteX46" fmla="*/ 451617 w 1528999"/>
                <a:gd name="connsiteY46" fmla="*/ 8236 h 10000"/>
                <a:gd name="connsiteX47" fmla="*/ 20831 w 1528999"/>
                <a:gd name="connsiteY47" fmla="*/ 8759 h 10000"/>
                <a:gd name="connsiteX48" fmla="*/ 12500 w 1528999"/>
                <a:gd name="connsiteY4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0 w 1528999"/>
                <a:gd name="connsiteY45" fmla="*/ 6623 h 10000"/>
                <a:gd name="connsiteX46" fmla="*/ 10831 w 1528999"/>
                <a:gd name="connsiteY46" fmla="*/ 7737 h 10000"/>
                <a:gd name="connsiteX47" fmla="*/ 451617 w 1528999"/>
                <a:gd name="connsiteY47" fmla="*/ 8236 h 10000"/>
                <a:gd name="connsiteX48" fmla="*/ 20831 w 1528999"/>
                <a:gd name="connsiteY48" fmla="*/ 8759 h 10000"/>
                <a:gd name="connsiteX49" fmla="*/ 12500 w 1528999"/>
                <a:gd name="connsiteY4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55776 w 1528999"/>
                <a:gd name="connsiteY45" fmla="*/ 6657 h 10000"/>
                <a:gd name="connsiteX46" fmla="*/ 0 w 1528999"/>
                <a:gd name="connsiteY46" fmla="*/ 6623 h 10000"/>
                <a:gd name="connsiteX47" fmla="*/ 10831 w 1528999"/>
                <a:gd name="connsiteY47" fmla="*/ 7737 h 10000"/>
                <a:gd name="connsiteX48" fmla="*/ 451617 w 1528999"/>
                <a:gd name="connsiteY48" fmla="*/ 8236 h 10000"/>
                <a:gd name="connsiteX49" fmla="*/ 20831 w 1528999"/>
                <a:gd name="connsiteY49" fmla="*/ 8759 h 10000"/>
                <a:gd name="connsiteX50" fmla="*/ 12500 w 1528999"/>
                <a:gd name="connsiteY5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0 w 1528999"/>
                <a:gd name="connsiteY47" fmla="*/ 6623 h 10000"/>
                <a:gd name="connsiteX48" fmla="*/ 10831 w 1528999"/>
                <a:gd name="connsiteY48" fmla="*/ 7737 h 10000"/>
                <a:gd name="connsiteX49" fmla="*/ 451617 w 1528999"/>
                <a:gd name="connsiteY49" fmla="*/ 8236 h 10000"/>
                <a:gd name="connsiteX50" fmla="*/ 20831 w 1528999"/>
                <a:gd name="connsiteY50" fmla="*/ 8759 h 10000"/>
                <a:gd name="connsiteX51" fmla="*/ 12500 w 1528999"/>
                <a:gd name="connsiteY5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0831 w 1528999"/>
                <a:gd name="connsiteY49" fmla="*/ 7737 h 10000"/>
                <a:gd name="connsiteX50" fmla="*/ 451617 w 1528999"/>
                <a:gd name="connsiteY50" fmla="*/ 8236 h 10000"/>
                <a:gd name="connsiteX51" fmla="*/ 20831 w 1528999"/>
                <a:gd name="connsiteY51" fmla="*/ 8759 h 10000"/>
                <a:gd name="connsiteX52" fmla="*/ 12500 w 1528999"/>
                <a:gd name="connsiteY5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201091 w 1528999"/>
                <a:gd name="connsiteY49" fmla="*/ 7154 h 10000"/>
                <a:gd name="connsiteX50" fmla="*/ 10831 w 1528999"/>
                <a:gd name="connsiteY50" fmla="*/ 7737 h 10000"/>
                <a:gd name="connsiteX51" fmla="*/ 451617 w 1528999"/>
                <a:gd name="connsiteY51" fmla="*/ 8236 h 10000"/>
                <a:gd name="connsiteX52" fmla="*/ 20831 w 1528999"/>
                <a:gd name="connsiteY52" fmla="*/ 8759 h 10000"/>
                <a:gd name="connsiteX53" fmla="*/ 12500 w 1528999"/>
                <a:gd name="connsiteY5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10831 w 1528999"/>
                <a:gd name="connsiteY51" fmla="*/ 7737 h 10000"/>
                <a:gd name="connsiteX52" fmla="*/ 451617 w 1528999"/>
                <a:gd name="connsiteY52" fmla="*/ 8236 h 10000"/>
                <a:gd name="connsiteX53" fmla="*/ 20831 w 1528999"/>
                <a:gd name="connsiteY53" fmla="*/ 8759 h 10000"/>
                <a:gd name="connsiteX54" fmla="*/ 12500 w 1528999"/>
                <a:gd name="connsiteY54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451617 w 1528999"/>
                <a:gd name="connsiteY53" fmla="*/ 8236 h 10000"/>
                <a:gd name="connsiteX54" fmla="*/ 20831 w 1528999"/>
                <a:gd name="connsiteY54" fmla="*/ 8759 h 10000"/>
                <a:gd name="connsiteX55" fmla="*/ 12500 w 1528999"/>
                <a:gd name="connsiteY55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343402 w 1528999"/>
                <a:gd name="connsiteY53" fmla="*/ 7585 h 10000"/>
                <a:gd name="connsiteX54" fmla="*/ 451617 w 1528999"/>
                <a:gd name="connsiteY54" fmla="*/ 8236 h 10000"/>
                <a:gd name="connsiteX55" fmla="*/ 20831 w 1528999"/>
                <a:gd name="connsiteY55" fmla="*/ 8759 h 10000"/>
                <a:gd name="connsiteX56" fmla="*/ 12500 w 1528999"/>
                <a:gd name="connsiteY56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94 h 10000"/>
                <a:gd name="connsiteX54" fmla="*/ 343402 w 1528999"/>
                <a:gd name="connsiteY54" fmla="*/ 7585 h 10000"/>
                <a:gd name="connsiteX55" fmla="*/ 451617 w 1528999"/>
                <a:gd name="connsiteY55" fmla="*/ 8236 h 10000"/>
                <a:gd name="connsiteX56" fmla="*/ 20831 w 1528999"/>
                <a:gd name="connsiteY56" fmla="*/ 8759 h 10000"/>
                <a:gd name="connsiteX57" fmla="*/ 12500 w 1528999"/>
                <a:gd name="connsiteY57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94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20831 w 1528999"/>
                <a:gd name="connsiteY57" fmla="*/ 8759 h 10000"/>
                <a:gd name="connsiteX58" fmla="*/ 12500 w 1528999"/>
                <a:gd name="connsiteY5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20831 w 1528999"/>
                <a:gd name="connsiteY57" fmla="*/ 8759 h 10000"/>
                <a:gd name="connsiteX58" fmla="*/ 12500 w 1528999"/>
                <a:gd name="connsiteY58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43402 w 1528999"/>
                <a:gd name="connsiteY57" fmla="*/ 8903 h 10000"/>
                <a:gd name="connsiteX58" fmla="*/ 20831 w 1528999"/>
                <a:gd name="connsiteY58" fmla="*/ 8759 h 10000"/>
                <a:gd name="connsiteX59" fmla="*/ 12500 w 1528999"/>
                <a:gd name="connsiteY59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20831 w 1528999"/>
                <a:gd name="connsiteY59" fmla="*/ 8759 h 10000"/>
                <a:gd name="connsiteX60" fmla="*/ 12500 w 1528999"/>
                <a:gd name="connsiteY60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12500 w 1528999"/>
                <a:gd name="connsiteY61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176341 w 1528999"/>
                <a:gd name="connsiteY61" fmla="*/ 9374 h 10000"/>
                <a:gd name="connsiteX62" fmla="*/ 12500 w 1528999"/>
                <a:gd name="connsiteY62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21655 w 1528999"/>
                <a:gd name="connsiteY61" fmla="*/ 9132 h 10000"/>
                <a:gd name="connsiteX62" fmla="*/ 176341 w 1528999"/>
                <a:gd name="connsiteY62" fmla="*/ 9374 h 10000"/>
                <a:gd name="connsiteX63" fmla="*/ 12500 w 1528999"/>
                <a:gd name="connsiteY63" fmla="*/ 10000 h 10000"/>
                <a:gd name="connsiteX0" fmla="*/ 2500 w 1528999"/>
                <a:gd name="connsiteY0" fmla="*/ 0 h 10000"/>
                <a:gd name="connsiteX1" fmla="*/ 15467 w 1528999"/>
                <a:gd name="connsiteY1" fmla="*/ 267 h 10000"/>
                <a:gd name="connsiteX2" fmla="*/ 185622 w 1528999"/>
                <a:gd name="connsiteY2" fmla="*/ 430 h 10000"/>
                <a:gd name="connsiteX3" fmla="*/ 15467 w 1528999"/>
                <a:gd name="connsiteY3" fmla="*/ 630 h 10000"/>
                <a:gd name="connsiteX4" fmla="*/ 21896 w 1528999"/>
                <a:gd name="connsiteY4" fmla="*/ 1004 h 10000"/>
                <a:gd name="connsiteX5" fmla="*/ 157779 w 1528999"/>
                <a:gd name="connsiteY5" fmla="*/ 1155 h 10000"/>
                <a:gd name="connsiteX6" fmla="*/ 337214 w 1528999"/>
                <a:gd name="connsiteY6" fmla="*/ 886 h 10000"/>
                <a:gd name="connsiteX7" fmla="*/ 355776 w 1528999"/>
                <a:gd name="connsiteY7" fmla="*/ 1356 h 10000"/>
                <a:gd name="connsiteX8" fmla="*/ 471614 w 1528999"/>
                <a:gd name="connsiteY8" fmla="*/ 1455 h 10000"/>
                <a:gd name="connsiteX9" fmla="*/ 331026 w 1528999"/>
                <a:gd name="connsiteY9" fmla="*/ 1747 h 10000"/>
                <a:gd name="connsiteX10" fmla="*/ 343402 w 1528999"/>
                <a:gd name="connsiteY10" fmla="*/ 2204 h 10000"/>
                <a:gd name="connsiteX11" fmla="*/ 176341 w 1528999"/>
                <a:gd name="connsiteY11" fmla="*/ 1948 h 10000"/>
                <a:gd name="connsiteX12" fmla="*/ 5832 w 1528999"/>
                <a:gd name="connsiteY12" fmla="*/ 2133 h 10000"/>
                <a:gd name="connsiteX13" fmla="*/ 15467 w 1528999"/>
                <a:gd name="connsiteY13" fmla="*/ 2446 h 10000"/>
                <a:gd name="connsiteX14" fmla="*/ 182529 w 1528999"/>
                <a:gd name="connsiteY14" fmla="*/ 2675 h 10000"/>
                <a:gd name="connsiteX15" fmla="*/ 9280 w 1528999"/>
                <a:gd name="connsiteY15" fmla="*/ 2877 h 10000"/>
                <a:gd name="connsiteX16" fmla="*/ 1666 w 1528999"/>
                <a:gd name="connsiteY16" fmla="*/ 3205 h 10000"/>
                <a:gd name="connsiteX17" fmla="*/ 170153 w 1528999"/>
                <a:gd name="connsiteY17" fmla="*/ 3374 h 10000"/>
                <a:gd name="connsiteX18" fmla="*/ 337214 w 1528999"/>
                <a:gd name="connsiteY18" fmla="*/ 3146 h 10000"/>
                <a:gd name="connsiteX19" fmla="*/ 355776 w 1528999"/>
                <a:gd name="connsiteY19" fmla="*/ 3563 h 10000"/>
                <a:gd name="connsiteX20" fmla="*/ 500778 w 1528999"/>
                <a:gd name="connsiteY20" fmla="*/ 3737 h 10000"/>
                <a:gd name="connsiteX21" fmla="*/ 671337 w 1528999"/>
                <a:gd name="connsiteY21" fmla="*/ 3509 h 10000"/>
                <a:gd name="connsiteX22" fmla="*/ 652773 w 1528999"/>
                <a:gd name="connsiteY22" fmla="*/ 3025 h 10000"/>
                <a:gd name="connsiteX23" fmla="*/ 838396 w 1528999"/>
                <a:gd name="connsiteY23" fmla="*/ 3213 h 10000"/>
                <a:gd name="connsiteX24" fmla="*/ 990724 w 1528999"/>
                <a:gd name="connsiteY24" fmla="*/ 2955 h 10000"/>
                <a:gd name="connsiteX25" fmla="*/ 1017833 w 1528999"/>
                <a:gd name="connsiteY25" fmla="*/ 3442 h 10000"/>
                <a:gd name="connsiteX26" fmla="*/ 1234393 w 1528999"/>
                <a:gd name="connsiteY26" fmla="*/ 3616 h 10000"/>
                <a:gd name="connsiteX27" fmla="*/ 1024020 w 1528999"/>
                <a:gd name="connsiteY27" fmla="*/ 3912 h 10000"/>
                <a:gd name="connsiteX28" fmla="*/ 1010721 w 1528999"/>
                <a:gd name="connsiteY28" fmla="*/ 4389 h 10000"/>
                <a:gd name="connsiteX29" fmla="*/ 1197269 w 1528999"/>
                <a:gd name="connsiteY29" fmla="*/ 4572 h 10000"/>
                <a:gd name="connsiteX30" fmla="*/ 1382892 w 1528999"/>
                <a:gd name="connsiteY30" fmla="*/ 4249 h 10000"/>
                <a:gd name="connsiteX31" fmla="*/ 1389080 w 1528999"/>
                <a:gd name="connsiteY31" fmla="*/ 4706 h 10000"/>
                <a:gd name="connsiteX32" fmla="*/ 1528999 w 1528999"/>
                <a:gd name="connsiteY32" fmla="*/ 4937 h 10000"/>
                <a:gd name="connsiteX33" fmla="*/ 1358142 w 1528999"/>
                <a:gd name="connsiteY33" fmla="*/ 5150 h 10000"/>
                <a:gd name="connsiteX34" fmla="*/ 1389080 w 1528999"/>
                <a:gd name="connsiteY34" fmla="*/ 5581 h 10000"/>
                <a:gd name="connsiteX35" fmla="*/ 1191081 w 1528999"/>
                <a:gd name="connsiteY35" fmla="*/ 5231 h 10000"/>
                <a:gd name="connsiteX36" fmla="*/ 1020721 w 1528999"/>
                <a:gd name="connsiteY36" fmla="*/ 5476 h 10000"/>
                <a:gd name="connsiteX37" fmla="*/ 1030207 w 1528999"/>
                <a:gd name="connsiteY37" fmla="*/ 5957 h 10000"/>
                <a:gd name="connsiteX38" fmla="*/ 1240581 w 1528999"/>
                <a:gd name="connsiteY38" fmla="*/ 6159 h 10000"/>
                <a:gd name="connsiteX39" fmla="*/ 1011645 w 1528999"/>
                <a:gd name="connsiteY39" fmla="*/ 6388 h 10000"/>
                <a:gd name="connsiteX40" fmla="*/ 980726 w 1528999"/>
                <a:gd name="connsiteY40" fmla="*/ 6824 h 10000"/>
                <a:gd name="connsiteX41" fmla="*/ 838396 w 1528999"/>
                <a:gd name="connsiteY41" fmla="*/ 6563 h 10000"/>
                <a:gd name="connsiteX42" fmla="*/ 658961 w 1528999"/>
                <a:gd name="connsiteY42" fmla="*/ 6791 h 10000"/>
                <a:gd name="connsiteX43" fmla="*/ 658961 w 1528999"/>
                <a:gd name="connsiteY43" fmla="*/ 6307 h 10000"/>
                <a:gd name="connsiteX44" fmla="*/ 490779 w 1528999"/>
                <a:gd name="connsiteY44" fmla="*/ 6042 h 10000"/>
                <a:gd name="connsiteX45" fmla="*/ 343402 w 1528999"/>
                <a:gd name="connsiteY45" fmla="*/ 6253 h 10000"/>
                <a:gd name="connsiteX46" fmla="*/ 355776 w 1528999"/>
                <a:gd name="connsiteY46" fmla="*/ 6657 h 10000"/>
                <a:gd name="connsiteX47" fmla="*/ 182529 w 1528999"/>
                <a:gd name="connsiteY47" fmla="*/ 6361 h 10000"/>
                <a:gd name="connsiteX48" fmla="*/ 0 w 1528999"/>
                <a:gd name="connsiteY48" fmla="*/ 6623 h 10000"/>
                <a:gd name="connsiteX49" fmla="*/ 15467 w 1528999"/>
                <a:gd name="connsiteY49" fmla="*/ 6926 h 10000"/>
                <a:gd name="connsiteX50" fmla="*/ 201091 w 1528999"/>
                <a:gd name="connsiteY50" fmla="*/ 7154 h 10000"/>
                <a:gd name="connsiteX51" fmla="*/ 9280 w 1528999"/>
                <a:gd name="connsiteY51" fmla="*/ 7316 h 10000"/>
                <a:gd name="connsiteX52" fmla="*/ 10831 w 1528999"/>
                <a:gd name="connsiteY52" fmla="*/ 7737 h 10000"/>
                <a:gd name="connsiteX53" fmla="*/ 170153 w 1528999"/>
                <a:gd name="connsiteY53" fmla="*/ 7867 h 10000"/>
                <a:gd name="connsiteX54" fmla="*/ 343402 w 1528999"/>
                <a:gd name="connsiteY54" fmla="*/ 7585 h 10000"/>
                <a:gd name="connsiteX55" fmla="*/ 312464 w 1528999"/>
                <a:gd name="connsiteY55" fmla="*/ 8069 h 10000"/>
                <a:gd name="connsiteX56" fmla="*/ 451617 w 1528999"/>
                <a:gd name="connsiteY56" fmla="*/ 8236 h 10000"/>
                <a:gd name="connsiteX57" fmla="*/ 324840 w 1528999"/>
                <a:gd name="connsiteY57" fmla="*/ 8500 h 10000"/>
                <a:gd name="connsiteX58" fmla="*/ 343402 w 1528999"/>
                <a:gd name="connsiteY58" fmla="*/ 8903 h 10000"/>
                <a:gd name="connsiteX59" fmla="*/ 176341 w 1528999"/>
                <a:gd name="connsiteY59" fmla="*/ 8607 h 10000"/>
                <a:gd name="connsiteX60" fmla="*/ 20831 w 1528999"/>
                <a:gd name="connsiteY60" fmla="*/ 8759 h 10000"/>
                <a:gd name="connsiteX61" fmla="*/ 21655 w 1528999"/>
                <a:gd name="connsiteY61" fmla="*/ 9132 h 10000"/>
                <a:gd name="connsiteX62" fmla="*/ 176341 w 1528999"/>
                <a:gd name="connsiteY62" fmla="*/ 9374 h 10000"/>
                <a:gd name="connsiteX63" fmla="*/ 15467 w 1528999"/>
                <a:gd name="connsiteY63" fmla="*/ 9562 h 10000"/>
                <a:gd name="connsiteX64" fmla="*/ 12500 w 1528999"/>
                <a:gd name="connsiteY6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528999" h="10000">
                  <a:moveTo>
                    <a:pt x="2500" y="0"/>
                  </a:moveTo>
                  <a:lnTo>
                    <a:pt x="15467" y="267"/>
                  </a:lnTo>
                  <a:lnTo>
                    <a:pt x="185622" y="430"/>
                  </a:lnTo>
                  <a:lnTo>
                    <a:pt x="15467" y="630"/>
                  </a:lnTo>
                  <a:lnTo>
                    <a:pt x="21896" y="1004"/>
                  </a:lnTo>
                  <a:lnTo>
                    <a:pt x="157779" y="1155"/>
                  </a:lnTo>
                  <a:lnTo>
                    <a:pt x="337214" y="886"/>
                  </a:lnTo>
                  <a:lnTo>
                    <a:pt x="355776" y="1356"/>
                  </a:lnTo>
                  <a:lnTo>
                    <a:pt x="471614" y="1455"/>
                  </a:lnTo>
                  <a:lnTo>
                    <a:pt x="331026" y="1747"/>
                  </a:lnTo>
                  <a:lnTo>
                    <a:pt x="343402" y="2204"/>
                  </a:lnTo>
                  <a:lnTo>
                    <a:pt x="176341" y="1948"/>
                  </a:lnTo>
                  <a:lnTo>
                    <a:pt x="5832" y="2133"/>
                  </a:lnTo>
                  <a:lnTo>
                    <a:pt x="15467" y="2446"/>
                  </a:lnTo>
                  <a:lnTo>
                    <a:pt x="182529" y="2675"/>
                  </a:lnTo>
                  <a:lnTo>
                    <a:pt x="9280" y="2877"/>
                  </a:lnTo>
                  <a:lnTo>
                    <a:pt x="1666" y="3205"/>
                  </a:lnTo>
                  <a:lnTo>
                    <a:pt x="170153" y="3374"/>
                  </a:lnTo>
                  <a:lnTo>
                    <a:pt x="337214" y="3146"/>
                  </a:lnTo>
                  <a:lnTo>
                    <a:pt x="355776" y="3563"/>
                  </a:lnTo>
                  <a:lnTo>
                    <a:pt x="500778" y="3737"/>
                  </a:lnTo>
                  <a:lnTo>
                    <a:pt x="671337" y="3509"/>
                  </a:lnTo>
                  <a:lnTo>
                    <a:pt x="652773" y="3025"/>
                  </a:lnTo>
                  <a:lnTo>
                    <a:pt x="838396" y="3213"/>
                  </a:lnTo>
                  <a:lnTo>
                    <a:pt x="990724" y="2955"/>
                  </a:lnTo>
                  <a:lnTo>
                    <a:pt x="1017833" y="3442"/>
                  </a:lnTo>
                  <a:lnTo>
                    <a:pt x="1234393" y="3616"/>
                  </a:lnTo>
                  <a:lnTo>
                    <a:pt x="1024020" y="3912"/>
                  </a:lnTo>
                  <a:lnTo>
                    <a:pt x="1010721" y="4389"/>
                  </a:lnTo>
                  <a:lnTo>
                    <a:pt x="1197269" y="4572"/>
                  </a:lnTo>
                  <a:lnTo>
                    <a:pt x="1382892" y="4249"/>
                  </a:lnTo>
                  <a:lnTo>
                    <a:pt x="1389080" y="4706"/>
                  </a:lnTo>
                  <a:lnTo>
                    <a:pt x="1528999" y="4937"/>
                  </a:lnTo>
                  <a:lnTo>
                    <a:pt x="1358142" y="5150"/>
                  </a:lnTo>
                  <a:lnTo>
                    <a:pt x="1389080" y="5581"/>
                  </a:lnTo>
                  <a:lnTo>
                    <a:pt x="1191081" y="5231"/>
                  </a:lnTo>
                  <a:lnTo>
                    <a:pt x="1020721" y="5476"/>
                  </a:lnTo>
                  <a:lnTo>
                    <a:pt x="1030207" y="5957"/>
                  </a:lnTo>
                  <a:lnTo>
                    <a:pt x="1240581" y="6159"/>
                  </a:lnTo>
                  <a:lnTo>
                    <a:pt x="1011645" y="6388"/>
                  </a:lnTo>
                  <a:lnTo>
                    <a:pt x="980726" y="6824"/>
                  </a:lnTo>
                  <a:lnTo>
                    <a:pt x="838396" y="6563"/>
                  </a:lnTo>
                  <a:lnTo>
                    <a:pt x="658961" y="6791"/>
                  </a:lnTo>
                  <a:lnTo>
                    <a:pt x="658961" y="6307"/>
                  </a:lnTo>
                  <a:lnTo>
                    <a:pt x="490779" y="6042"/>
                  </a:lnTo>
                  <a:lnTo>
                    <a:pt x="343402" y="6253"/>
                  </a:lnTo>
                  <a:lnTo>
                    <a:pt x="355776" y="6657"/>
                  </a:lnTo>
                  <a:lnTo>
                    <a:pt x="182529" y="6361"/>
                  </a:lnTo>
                  <a:lnTo>
                    <a:pt x="0" y="6623"/>
                  </a:lnTo>
                  <a:lnTo>
                    <a:pt x="15467" y="6926"/>
                  </a:lnTo>
                  <a:lnTo>
                    <a:pt x="201091" y="7154"/>
                  </a:lnTo>
                  <a:lnTo>
                    <a:pt x="9280" y="7316"/>
                  </a:lnTo>
                  <a:lnTo>
                    <a:pt x="10831" y="7737"/>
                  </a:lnTo>
                  <a:lnTo>
                    <a:pt x="170153" y="7867"/>
                  </a:lnTo>
                  <a:lnTo>
                    <a:pt x="343402" y="7585"/>
                  </a:lnTo>
                  <a:lnTo>
                    <a:pt x="312464" y="8069"/>
                  </a:lnTo>
                  <a:lnTo>
                    <a:pt x="451617" y="8236"/>
                  </a:lnTo>
                  <a:lnTo>
                    <a:pt x="324840" y="8500"/>
                  </a:lnTo>
                  <a:lnTo>
                    <a:pt x="343402" y="8903"/>
                  </a:lnTo>
                  <a:lnTo>
                    <a:pt x="176341" y="8607"/>
                  </a:lnTo>
                  <a:lnTo>
                    <a:pt x="20831" y="8759"/>
                  </a:lnTo>
                  <a:lnTo>
                    <a:pt x="21655" y="9132"/>
                  </a:lnTo>
                  <a:lnTo>
                    <a:pt x="176341" y="9374"/>
                  </a:lnTo>
                  <a:lnTo>
                    <a:pt x="15467" y="9562"/>
                  </a:lnTo>
                  <a:lnTo>
                    <a:pt x="12500" y="10000"/>
                  </a:lnTo>
                </a:path>
              </a:pathLst>
            </a:custGeom>
            <a:ln w="28575" cap="rnd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3310953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Примери</a:t>
            </a:r>
          </a:p>
          <a:p>
            <a:pPr lvl="1"/>
            <a:r>
              <a:rPr lang="bg-BG" dirty="0"/>
              <a:t>Снежинка на Кох</a:t>
            </a:r>
          </a:p>
          <a:p>
            <a:pPr lvl="1"/>
            <a:r>
              <a:rPr lang="bg-BG" dirty="0"/>
              <a:t>Анимация със снежинки на Кох</a:t>
            </a:r>
          </a:p>
          <a:p>
            <a:pPr lvl="1"/>
            <a:r>
              <a:rPr lang="bg-BG" dirty="0"/>
              <a:t>Мълния</a:t>
            </a:r>
            <a:r>
              <a:rPr lang="en-GB" dirty="0"/>
              <a:t> </a:t>
            </a:r>
            <a:r>
              <a:rPr lang="bg-BG" dirty="0"/>
              <a:t>на Кох</a:t>
            </a:r>
          </a:p>
        </p:txBody>
      </p:sp>
      <p:pic>
        <p:nvPicPr>
          <p:cNvPr id="3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95400" y="2171700"/>
            <a:ext cx="2057400" cy="1714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3">
            <a:hlinkClick r:id="rId4" action="ppaction://hlinkfile"/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43300" y="2171700"/>
            <a:ext cx="2057400" cy="1714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4">
            <a:hlinkClick r:id="rId6" action="ppaction://hlinkfile"/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91200" y="2171700"/>
            <a:ext cx="2057400" cy="1714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520757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Драконова крива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Процедура на получаване</a:t>
            </a:r>
          </a:p>
          <a:p>
            <a:pPr lvl="1"/>
            <a:r>
              <a:rPr lang="bg-BG" dirty="0"/>
              <a:t>Заменя се отсечка-хипотенуза с отсечки-катети</a:t>
            </a:r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r>
              <a:rPr lang="bg-BG" dirty="0"/>
              <a:t>Драконовата крива запълва 1/4 от равнината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1835944" y="2876550"/>
            <a:ext cx="914400" cy="0"/>
          </a:xfrm>
          <a:prstGeom prst="line">
            <a:avLst/>
          </a:prstGeom>
          <a:ln w="38100" cap="rnd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347234" y="2266951"/>
            <a:ext cx="914400" cy="666784"/>
            <a:chOff x="3347234" y="2266951"/>
            <a:chExt cx="914400" cy="666784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3347234" y="2594004"/>
              <a:ext cx="914400" cy="0"/>
            </a:xfrm>
            <a:prstGeom prst="line">
              <a:avLst/>
            </a:prstGeom>
            <a:ln w="19050" cap="rnd">
              <a:solidFill>
                <a:srgbClr val="0070C0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 rot="13500000">
              <a:off x="3459940" y="2266951"/>
              <a:ext cx="666784" cy="666784"/>
              <a:chOff x="3657600" y="5105400"/>
              <a:chExt cx="838200" cy="838200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3657600" y="5105400"/>
                <a:ext cx="0" cy="83820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rot="5400000">
                <a:off x="4076700" y="4686300"/>
                <a:ext cx="0" cy="83820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4811574" y="2503290"/>
            <a:ext cx="1040009" cy="661184"/>
            <a:chOff x="3904707" y="2083827"/>
            <a:chExt cx="1464629" cy="914400"/>
          </a:xfrm>
        </p:grpSpPr>
        <p:grpSp>
          <p:nvGrpSpPr>
            <p:cNvPr id="50" name="Group 49"/>
            <p:cNvGrpSpPr/>
            <p:nvPr/>
          </p:nvGrpSpPr>
          <p:grpSpPr>
            <a:xfrm rot="2700000">
              <a:off x="3787974" y="2200560"/>
              <a:ext cx="914400" cy="680933"/>
              <a:chOff x="3347234" y="2264879"/>
              <a:chExt cx="914400" cy="680933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flipH="1">
                <a:off x="3347234" y="2594004"/>
                <a:ext cx="914400" cy="0"/>
              </a:xfrm>
              <a:prstGeom prst="line">
                <a:avLst/>
              </a:prstGeom>
              <a:ln w="19050" cap="rnd">
                <a:solidFill>
                  <a:srgbClr val="0070C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 rot="13500000">
                <a:off x="3457871" y="2271953"/>
                <a:ext cx="680933" cy="666785"/>
                <a:chOff x="3639813" y="5105400"/>
                <a:chExt cx="855987" cy="838201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>
                  <a:off x="3639813" y="5105401"/>
                  <a:ext cx="0" cy="838200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 rot="5400000">
                  <a:off x="4076700" y="4686300"/>
                  <a:ext cx="0" cy="838200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5" name="Group 54"/>
            <p:cNvGrpSpPr/>
            <p:nvPr/>
          </p:nvGrpSpPr>
          <p:grpSpPr>
            <a:xfrm rot="8100000">
              <a:off x="4454936" y="2199528"/>
              <a:ext cx="914400" cy="666784"/>
              <a:chOff x="3340310" y="2260151"/>
              <a:chExt cx="914400" cy="666784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 flipH="1">
                <a:off x="3340310" y="2587203"/>
                <a:ext cx="914400" cy="0"/>
              </a:xfrm>
              <a:prstGeom prst="line">
                <a:avLst/>
              </a:prstGeom>
              <a:ln w="19050" cap="rnd">
                <a:solidFill>
                  <a:srgbClr val="0070C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Group 55"/>
              <p:cNvGrpSpPr/>
              <p:nvPr/>
            </p:nvGrpSpPr>
            <p:grpSpPr>
              <a:xfrm rot="13500000">
                <a:off x="3453140" y="2260151"/>
                <a:ext cx="666784" cy="666784"/>
                <a:chOff x="3669690" y="5105400"/>
                <a:chExt cx="838200" cy="83820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3669690" y="5105400"/>
                  <a:ext cx="0" cy="838200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rot="5400000">
                  <a:off x="4088790" y="4686300"/>
                  <a:ext cx="0" cy="838200"/>
                </a:xfrm>
                <a:prstGeom prst="line">
                  <a:avLst/>
                </a:prstGeom>
                <a:ln w="38100" cap="rnd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" name="Group 6"/>
          <p:cNvGrpSpPr/>
          <p:nvPr/>
        </p:nvGrpSpPr>
        <p:grpSpPr>
          <a:xfrm rot="2700000">
            <a:off x="6391639" y="2145510"/>
            <a:ext cx="833967" cy="1225216"/>
            <a:chOff x="7543800" y="1636338"/>
            <a:chExt cx="1041657" cy="1530341"/>
          </a:xfrm>
        </p:grpSpPr>
        <p:grpSp>
          <p:nvGrpSpPr>
            <p:cNvPr id="84" name="Group 83"/>
            <p:cNvGrpSpPr/>
            <p:nvPr/>
          </p:nvGrpSpPr>
          <p:grpSpPr>
            <a:xfrm>
              <a:off x="7543800" y="2505495"/>
              <a:ext cx="1032474" cy="661184"/>
              <a:chOff x="3915319" y="2080289"/>
              <a:chExt cx="1454017" cy="914400"/>
            </a:xfrm>
          </p:grpSpPr>
          <p:grpSp>
            <p:nvGrpSpPr>
              <p:cNvPr id="85" name="Group 84"/>
              <p:cNvGrpSpPr/>
              <p:nvPr/>
            </p:nvGrpSpPr>
            <p:grpSpPr>
              <a:xfrm rot="2700000">
                <a:off x="3791511" y="2204097"/>
                <a:ext cx="914400" cy="666784"/>
                <a:chOff x="3347234" y="2266951"/>
                <a:chExt cx="914400" cy="666784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 flipH="1">
                  <a:off x="3347234" y="2594004"/>
                  <a:ext cx="914400" cy="0"/>
                </a:xfrm>
                <a:prstGeom prst="line">
                  <a:avLst/>
                </a:prstGeom>
                <a:ln w="19050" cap="rnd">
                  <a:solidFill>
                    <a:srgbClr val="0070C0"/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2" name="Group 91"/>
                <p:cNvGrpSpPr/>
                <p:nvPr/>
              </p:nvGrpSpPr>
              <p:grpSpPr>
                <a:xfrm rot="13500000">
                  <a:off x="3459940" y="2266951"/>
                  <a:ext cx="666784" cy="666784"/>
                  <a:chOff x="3657600" y="5105400"/>
                  <a:chExt cx="838200" cy="838200"/>
                </a:xfrm>
              </p:grpSpPr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3657600" y="5105400"/>
                    <a:ext cx="0" cy="838200"/>
                  </a:xfrm>
                  <a:prstGeom prst="line">
                    <a:avLst/>
                  </a:prstGeom>
                  <a:ln w="38100" cap="rnd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 rot="5400000">
                    <a:off x="4076700" y="4686300"/>
                    <a:ext cx="0" cy="838200"/>
                  </a:xfrm>
                  <a:prstGeom prst="line">
                    <a:avLst/>
                  </a:prstGeom>
                  <a:ln w="38100" cap="rnd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6" name="Group 85"/>
              <p:cNvGrpSpPr/>
              <p:nvPr/>
            </p:nvGrpSpPr>
            <p:grpSpPr>
              <a:xfrm rot="8100000">
                <a:off x="4454936" y="2199528"/>
                <a:ext cx="914400" cy="666784"/>
                <a:chOff x="3340310" y="2260151"/>
                <a:chExt cx="914400" cy="666784"/>
              </a:xfrm>
            </p:grpSpPr>
            <p:cxnSp>
              <p:nvCxnSpPr>
                <p:cNvPr id="87" name="Straight Connector 86"/>
                <p:cNvCxnSpPr/>
                <p:nvPr/>
              </p:nvCxnSpPr>
              <p:spPr>
                <a:xfrm flipH="1">
                  <a:off x="3340310" y="2587203"/>
                  <a:ext cx="914400" cy="0"/>
                </a:xfrm>
                <a:prstGeom prst="line">
                  <a:avLst/>
                </a:prstGeom>
                <a:ln w="19050" cap="rnd">
                  <a:solidFill>
                    <a:srgbClr val="0070C0"/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8" name="Group 87"/>
                <p:cNvGrpSpPr/>
                <p:nvPr/>
              </p:nvGrpSpPr>
              <p:grpSpPr>
                <a:xfrm rot="13500000">
                  <a:off x="3453140" y="2260151"/>
                  <a:ext cx="666784" cy="666784"/>
                  <a:chOff x="3669690" y="5105400"/>
                  <a:chExt cx="838200" cy="838200"/>
                </a:xfrm>
              </p:grpSpPr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3669690" y="5105400"/>
                    <a:ext cx="0" cy="838200"/>
                  </a:xfrm>
                  <a:prstGeom prst="line">
                    <a:avLst/>
                  </a:prstGeom>
                  <a:ln w="38100" cap="rnd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 rot="5400000">
                    <a:off x="4088790" y="4686300"/>
                    <a:ext cx="0" cy="838200"/>
                  </a:xfrm>
                  <a:prstGeom prst="line">
                    <a:avLst/>
                  </a:prstGeom>
                  <a:ln w="38100" cap="rnd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5" name="Group 94"/>
            <p:cNvGrpSpPr/>
            <p:nvPr/>
          </p:nvGrpSpPr>
          <p:grpSpPr>
            <a:xfrm rot="5400000">
              <a:off x="7738628" y="1821983"/>
              <a:ext cx="1032474" cy="661184"/>
              <a:chOff x="3915319" y="2080289"/>
              <a:chExt cx="1454017" cy="914400"/>
            </a:xfrm>
          </p:grpSpPr>
          <p:grpSp>
            <p:nvGrpSpPr>
              <p:cNvPr id="96" name="Group 95"/>
              <p:cNvGrpSpPr/>
              <p:nvPr/>
            </p:nvGrpSpPr>
            <p:grpSpPr>
              <a:xfrm rot="2700000">
                <a:off x="3791511" y="2204097"/>
                <a:ext cx="914400" cy="666784"/>
                <a:chOff x="3347234" y="2266951"/>
                <a:chExt cx="914400" cy="666784"/>
              </a:xfrm>
            </p:grpSpPr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3347234" y="2594004"/>
                  <a:ext cx="914400" cy="0"/>
                </a:xfrm>
                <a:prstGeom prst="line">
                  <a:avLst/>
                </a:prstGeom>
                <a:ln w="19050" cap="rnd">
                  <a:solidFill>
                    <a:srgbClr val="0070C0"/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3" name="Group 102"/>
                <p:cNvGrpSpPr/>
                <p:nvPr/>
              </p:nvGrpSpPr>
              <p:grpSpPr>
                <a:xfrm rot="13500000">
                  <a:off x="3459940" y="2266951"/>
                  <a:ext cx="666784" cy="666784"/>
                  <a:chOff x="3657600" y="5105400"/>
                  <a:chExt cx="838200" cy="838200"/>
                </a:xfrm>
              </p:grpSpPr>
              <p:cxnSp>
                <p:nvCxnSpPr>
                  <p:cNvPr id="104" name="Straight Connector 103"/>
                  <p:cNvCxnSpPr/>
                  <p:nvPr/>
                </p:nvCxnSpPr>
                <p:spPr>
                  <a:xfrm>
                    <a:off x="3657600" y="5105400"/>
                    <a:ext cx="0" cy="838200"/>
                  </a:xfrm>
                  <a:prstGeom prst="line">
                    <a:avLst/>
                  </a:prstGeom>
                  <a:ln w="38100" cap="rnd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/>
                  <p:cNvCxnSpPr/>
                  <p:nvPr/>
                </p:nvCxnSpPr>
                <p:spPr>
                  <a:xfrm rot="5400000">
                    <a:off x="4076700" y="4686300"/>
                    <a:ext cx="0" cy="838200"/>
                  </a:xfrm>
                  <a:prstGeom prst="line">
                    <a:avLst/>
                  </a:prstGeom>
                  <a:ln w="38100" cap="rnd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7" name="Group 96"/>
              <p:cNvGrpSpPr/>
              <p:nvPr/>
            </p:nvGrpSpPr>
            <p:grpSpPr>
              <a:xfrm rot="8100000">
                <a:off x="4454936" y="2199528"/>
                <a:ext cx="914400" cy="666784"/>
                <a:chOff x="3340310" y="2260151"/>
                <a:chExt cx="914400" cy="666784"/>
              </a:xfrm>
            </p:grpSpPr>
            <p:cxnSp>
              <p:nvCxnSpPr>
                <p:cNvPr id="98" name="Straight Connector 97"/>
                <p:cNvCxnSpPr/>
                <p:nvPr/>
              </p:nvCxnSpPr>
              <p:spPr>
                <a:xfrm flipH="1">
                  <a:off x="3340310" y="2587203"/>
                  <a:ext cx="914400" cy="0"/>
                </a:xfrm>
                <a:prstGeom prst="line">
                  <a:avLst/>
                </a:prstGeom>
                <a:ln w="19050" cap="rnd">
                  <a:solidFill>
                    <a:srgbClr val="0070C0"/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9" name="Group 98"/>
                <p:cNvGrpSpPr/>
                <p:nvPr/>
              </p:nvGrpSpPr>
              <p:grpSpPr>
                <a:xfrm rot="13500000">
                  <a:off x="3453140" y="2260151"/>
                  <a:ext cx="666784" cy="666784"/>
                  <a:chOff x="3669690" y="5105400"/>
                  <a:chExt cx="838200" cy="838200"/>
                </a:xfrm>
              </p:grpSpPr>
              <p:cxnSp>
                <p:nvCxnSpPr>
                  <p:cNvPr id="100" name="Straight Connector 99"/>
                  <p:cNvCxnSpPr/>
                  <p:nvPr/>
                </p:nvCxnSpPr>
                <p:spPr>
                  <a:xfrm>
                    <a:off x="3669690" y="5105400"/>
                    <a:ext cx="0" cy="838200"/>
                  </a:xfrm>
                  <a:prstGeom prst="line">
                    <a:avLst/>
                  </a:prstGeom>
                  <a:ln w="38100" cap="rnd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rot="5400000">
                    <a:off x="4088790" y="4686300"/>
                    <a:ext cx="0" cy="838200"/>
                  </a:xfrm>
                  <a:prstGeom prst="line">
                    <a:avLst/>
                  </a:prstGeom>
                  <a:ln w="38100" cap="rnd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1210627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Демонстрация</a:t>
            </a:r>
          </a:p>
          <a:p>
            <a:pPr lvl="1"/>
            <a:r>
              <a:rPr lang="bg-BG" dirty="0"/>
              <a:t>Драконова крива</a:t>
            </a:r>
          </a:p>
          <a:p>
            <a:pPr lvl="1"/>
            <a:r>
              <a:rPr lang="bg-BG" dirty="0"/>
              <a:t>Драконов лабиринт</a:t>
            </a:r>
          </a:p>
          <a:p>
            <a:pPr lvl="2"/>
            <a:r>
              <a:rPr lang="bg-BG" dirty="0"/>
              <a:t>(правите ъгли са скосени леко, за да има проходимост)</a:t>
            </a:r>
            <a:endParaRPr lang="en-US" dirty="0"/>
          </a:p>
        </p:txBody>
      </p:sp>
      <p:pic>
        <p:nvPicPr>
          <p:cNvPr id="2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76017" y="2000250"/>
            <a:ext cx="2743583" cy="171473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>
            <a:hlinkClick r:id="rId4" action="ppaction://hlinkfile"/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24400" y="1983441"/>
            <a:ext cx="2736438" cy="171473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536922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Генериране на случаен терен</a:t>
            </a:r>
          </a:p>
          <a:p>
            <a:pPr lvl="1"/>
            <a:r>
              <a:rPr lang="bg-BG" dirty="0"/>
              <a:t>Планински терен, естествен на вид</a:t>
            </a:r>
          </a:p>
          <a:p>
            <a:pPr lvl="1"/>
            <a:r>
              <a:rPr lang="bg-BG" dirty="0"/>
              <a:t>Четириъгълник за начален примитив</a:t>
            </a:r>
          </a:p>
          <a:p>
            <a:pPr lvl="1"/>
            <a:r>
              <a:rPr lang="bg-BG" dirty="0"/>
              <a:t>Разделяме го на 4 четириъгълника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Планински масив</a:t>
            </a:r>
            <a:endParaRPr lang="en-US" dirty="0"/>
          </a:p>
        </p:txBody>
      </p:sp>
      <p:sp>
        <p:nvSpPr>
          <p:cNvPr id="60" name="Freeform 59"/>
          <p:cNvSpPr/>
          <p:nvPr/>
        </p:nvSpPr>
        <p:spPr>
          <a:xfrm>
            <a:off x="1542004" y="3262098"/>
            <a:ext cx="2914650" cy="1157501"/>
          </a:xfrm>
          <a:custGeom>
            <a:avLst/>
            <a:gdLst>
              <a:gd name="connsiteX0" fmla="*/ 0 w 4813300"/>
              <a:gd name="connsiteY0" fmla="*/ 1689100 h 1981200"/>
              <a:gd name="connsiteX1" fmla="*/ 1625600 w 4813300"/>
              <a:gd name="connsiteY1" fmla="*/ 0 h 1981200"/>
              <a:gd name="connsiteX2" fmla="*/ 4813300 w 4813300"/>
              <a:gd name="connsiteY2" fmla="*/ 1981200 h 1981200"/>
              <a:gd name="connsiteX3" fmla="*/ 0 w 4813300"/>
              <a:gd name="connsiteY3" fmla="*/ 1689100 h 1981200"/>
              <a:gd name="connsiteX0" fmla="*/ 0 w 4559968"/>
              <a:gd name="connsiteY0" fmla="*/ 1689100 h 1981200"/>
              <a:gd name="connsiteX1" fmla="*/ 1625600 w 4559968"/>
              <a:gd name="connsiteY1" fmla="*/ 0 h 1981200"/>
              <a:gd name="connsiteX2" fmla="*/ 4559968 w 4559968"/>
              <a:gd name="connsiteY2" fmla="*/ 1981200 h 1981200"/>
              <a:gd name="connsiteX3" fmla="*/ 0 w 4559968"/>
              <a:gd name="connsiteY3" fmla="*/ 1689100 h 1981200"/>
              <a:gd name="connsiteX0" fmla="*/ 0 w 4559968"/>
              <a:gd name="connsiteY0" fmla="*/ 1689100 h 1981200"/>
              <a:gd name="connsiteX1" fmla="*/ 1625600 w 4559968"/>
              <a:gd name="connsiteY1" fmla="*/ 0 h 1981200"/>
              <a:gd name="connsiteX2" fmla="*/ 4306636 w 4559968"/>
              <a:gd name="connsiteY2" fmla="*/ 381000 h 1981200"/>
              <a:gd name="connsiteX3" fmla="*/ 4559968 w 4559968"/>
              <a:gd name="connsiteY3" fmla="*/ 1981200 h 1981200"/>
              <a:gd name="connsiteX4" fmla="*/ 0 w 4559968"/>
              <a:gd name="connsiteY4" fmla="*/ 1689100 h 1981200"/>
              <a:gd name="connsiteX0" fmla="*/ 0 w 4306636"/>
              <a:gd name="connsiteY0" fmla="*/ 1689100 h 1981200"/>
              <a:gd name="connsiteX1" fmla="*/ 1625600 w 4306636"/>
              <a:gd name="connsiteY1" fmla="*/ 0 h 1981200"/>
              <a:gd name="connsiteX2" fmla="*/ 4306636 w 4306636"/>
              <a:gd name="connsiteY2" fmla="*/ 381000 h 1981200"/>
              <a:gd name="connsiteX3" fmla="*/ 3631086 w 4306636"/>
              <a:gd name="connsiteY3" fmla="*/ 1981200 h 1981200"/>
              <a:gd name="connsiteX4" fmla="*/ 0 w 4306636"/>
              <a:gd name="connsiteY4" fmla="*/ 1689100 h 1981200"/>
              <a:gd name="connsiteX0" fmla="*/ 0 w 4306636"/>
              <a:gd name="connsiteY0" fmla="*/ 1536700 h 1828800"/>
              <a:gd name="connsiteX1" fmla="*/ 1435545 w 4306636"/>
              <a:gd name="connsiteY1" fmla="*/ 0 h 1828800"/>
              <a:gd name="connsiteX2" fmla="*/ 4306636 w 4306636"/>
              <a:gd name="connsiteY2" fmla="*/ 228600 h 1828800"/>
              <a:gd name="connsiteX3" fmla="*/ 3631086 w 4306636"/>
              <a:gd name="connsiteY3" fmla="*/ 1828800 h 1828800"/>
              <a:gd name="connsiteX4" fmla="*/ 0 w 4306636"/>
              <a:gd name="connsiteY4" fmla="*/ 1536700 h 1828800"/>
              <a:gd name="connsiteX0" fmla="*/ 0 w 4306636"/>
              <a:gd name="connsiteY0" fmla="*/ 1536700 h 1752600"/>
              <a:gd name="connsiteX1" fmla="*/ 1435545 w 4306636"/>
              <a:gd name="connsiteY1" fmla="*/ 0 h 1752600"/>
              <a:gd name="connsiteX2" fmla="*/ 4306636 w 4306636"/>
              <a:gd name="connsiteY2" fmla="*/ 228600 h 1752600"/>
              <a:gd name="connsiteX3" fmla="*/ 3208866 w 4306636"/>
              <a:gd name="connsiteY3" fmla="*/ 1752600 h 1752600"/>
              <a:gd name="connsiteX4" fmla="*/ 0 w 4306636"/>
              <a:gd name="connsiteY4" fmla="*/ 1536700 h 1752600"/>
              <a:gd name="connsiteX0" fmla="*/ 0 w 4306636"/>
              <a:gd name="connsiteY0" fmla="*/ 1308100 h 1524000"/>
              <a:gd name="connsiteX1" fmla="*/ 1435545 w 4306636"/>
              <a:gd name="connsiteY1" fmla="*/ 7961 h 1524000"/>
              <a:gd name="connsiteX2" fmla="*/ 4306636 w 4306636"/>
              <a:gd name="connsiteY2" fmla="*/ 0 h 1524000"/>
              <a:gd name="connsiteX3" fmla="*/ 3208866 w 4306636"/>
              <a:gd name="connsiteY3" fmla="*/ 1524000 h 1524000"/>
              <a:gd name="connsiteX4" fmla="*/ 0 w 4306636"/>
              <a:gd name="connsiteY4" fmla="*/ 1308100 h 1524000"/>
              <a:gd name="connsiteX0" fmla="*/ 0 w 4306636"/>
              <a:gd name="connsiteY0" fmla="*/ 1327435 h 1543335"/>
              <a:gd name="connsiteX1" fmla="*/ 1445628 w 4306636"/>
              <a:gd name="connsiteY1" fmla="*/ 0 h 1543335"/>
              <a:gd name="connsiteX2" fmla="*/ 4306636 w 4306636"/>
              <a:gd name="connsiteY2" fmla="*/ 19335 h 1543335"/>
              <a:gd name="connsiteX3" fmla="*/ 3208866 w 4306636"/>
              <a:gd name="connsiteY3" fmla="*/ 1543335 h 1543335"/>
              <a:gd name="connsiteX4" fmla="*/ 0 w 4306636"/>
              <a:gd name="connsiteY4" fmla="*/ 1327435 h 1543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6636" h="1543335">
                <a:moveTo>
                  <a:pt x="0" y="1327435"/>
                </a:moveTo>
                <a:lnTo>
                  <a:pt x="1445628" y="0"/>
                </a:lnTo>
                <a:lnTo>
                  <a:pt x="4306636" y="19335"/>
                </a:lnTo>
                <a:lnTo>
                  <a:pt x="3208866" y="1543335"/>
                </a:lnTo>
                <a:lnTo>
                  <a:pt x="0" y="13274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  <a:alpha val="50000"/>
                </a:schemeClr>
              </a:gs>
              <a:gs pos="50000">
                <a:schemeClr val="accent1">
                  <a:tint val="44500"/>
                  <a:satMod val="160000"/>
                  <a:alpha val="50000"/>
                </a:schemeClr>
              </a:gs>
              <a:gs pos="100000">
                <a:schemeClr val="accent1">
                  <a:tint val="23500"/>
                  <a:satMod val="1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EB2F03-5613-46C6-B74D-34122AC7FBF8}"/>
              </a:ext>
            </a:extLst>
          </p:cNvPr>
          <p:cNvGrpSpPr/>
          <p:nvPr/>
        </p:nvGrpSpPr>
        <p:grpSpPr>
          <a:xfrm>
            <a:off x="4674128" y="3257833"/>
            <a:ext cx="2914650" cy="1157501"/>
            <a:chOff x="4674128" y="3257833"/>
            <a:chExt cx="2914650" cy="1157501"/>
          </a:xfrm>
        </p:grpSpPr>
        <p:sp>
          <p:nvSpPr>
            <p:cNvPr id="8" name="Freeform 59">
              <a:extLst>
                <a:ext uri="{FF2B5EF4-FFF2-40B4-BE49-F238E27FC236}">
                  <a16:creationId xmlns:a16="http://schemas.microsoft.com/office/drawing/2014/main" id="{BCBB6EFC-E8DF-454E-9DB8-1C6F1302A4A6}"/>
                </a:ext>
              </a:extLst>
            </p:cNvPr>
            <p:cNvSpPr/>
            <p:nvPr/>
          </p:nvSpPr>
          <p:spPr>
            <a:xfrm>
              <a:off x="4674128" y="3257833"/>
              <a:ext cx="2914650" cy="1157501"/>
            </a:xfrm>
            <a:custGeom>
              <a:avLst/>
              <a:gdLst>
                <a:gd name="connsiteX0" fmla="*/ 0 w 4813300"/>
                <a:gd name="connsiteY0" fmla="*/ 1689100 h 1981200"/>
                <a:gd name="connsiteX1" fmla="*/ 1625600 w 4813300"/>
                <a:gd name="connsiteY1" fmla="*/ 0 h 1981200"/>
                <a:gd name="connsiteX2" fmla="*/ 4813300 w 4813300"/>
                <a:gd name="connsiteY2" fmla="*/ 1981200 h 1981200"/>
                <a:gd name="connsiteX3" fmla="*/ 0 w 4813300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559968 w 4559968"/>
                <a:gd name="connsiteY2" fmla="*/ 1981200 h 1981200"/>
                <a:gd name="connsiteX3" fmla="*/ 0 w 4559968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306636 w 4559968"/>
                <a:gd name="connsiteY2" fmla="*/ 381000 h 1981200"/>
                <a:gd name="connsiteX3" fmla="*/ 4559968 w 4559968"/>
                <a:gd name="connsiteY3" fmla="*/ 1981200 h 1981200"/>
                <a:gd name="connsiteX4" fmla="*/ 0 w 4559968"/>
                <a:gd name="connsiteY4" fmla="*/ 1689100 h 1981200"/>
                <a:gd name="connsiteX0" fmla="*/ 0 w 4306636"/>
                <a:gd name="connsiteY0" fmla="*/ 1689100 h 1981200"/>
                <a:gd name="connsiteX1" fmla="*/ 1625600 w 4306636"/>
                <a:gd name="connsiteY1" fmla="*/ 0 h 1981200"/>
                <a:gd name="connsiteX2" fmla="*/ 4306636 w 4306636"/>
                <a:gd name="connsiteY2" fmla="*/ 381000 h 1981200"/>
                <a:gd name="connsiteX3" fmla="*/ 3631086 w 4306636"/>
                <a:gd name="connsiteY3" fmla="*/ 1981200 h 1981200"/>
                <a:gd name="connsiteX4" fmla="*/ 0 w 4306636"/>
                <a:gd name="connsiteY4" fmla="*/ 1689100 h 1981200"/>
                <a:gd name="connsiteX0" fmla="*/ 0 w 4306636"/>
                <a:gd name="connsiteY0" fmla="*/ 1536700 h 1828800"/>
                <a:gd name="connsiteX1" fmla="*/ 1435545 w 4306636"/>
                <a:gd name="connsiteY1" fmla="*/ 0 h 1828800"/>
                <a:gd name="connsiteX2" fmla="*/ 4306636 w 4306636"/>
                <a:gd name="connsiteY2" fmla="*/ 228600 h 1828800"/>
                <a:gd name="connsiteX3" fmla="*/ 3631086 w 4306636"/>
                <a:gd name="connsiteY3" fmla="*/ 1828800 h 1828800"/>
                <a:gd name="connsiteX4" fmla="*/ 0 w 4306636"/>
                <a:gd name="connsiteY4" fmla="*/ 1536700 h 1828800"/>
                <a:gd name="connsiteX0" fmla="*/ 0 w 4306636"/>
                <a:gd name="connsiteY0" fmla="*/ 1536700 h 1752600"/>
                <a:gd name="connsiteX1" fmla="*/ 1435545 w 4306636"/>
                <a:gd name="connsiteY1" fmla="*/ 0 h 1752600"/>
                <a:gd name="connsiteX2" fmla="*/ 4306636 w 4306636"/>
                <a:gd name="connsiteY2" fmla="*/ 228600 h 1752600"/>
                <a:gd name="connsiteX3" fmla="*/ 3208866 w 4306636"/>
                <a:gd name="connsiteY3" fmla="*/ 1752600 h 1752600"/>
                <a:gd name="connsiteX4" fmla="*/ 0 w 4306636"/>
                <a:gd name="connsiteY4" fmla="*/ 1536700 h 1752600"/>
                <a:gd name="connsiteX0" fmla="*/ 0 w 4306636"/>
                <a:gd name="connsiteY0" fmla="*/ 1308100 h 1524000"/>
                <a:gd name="connsiteX1" fmla="*/ 1435545 w 4306636"/>
                <a:gd name="connsiteY1" fmla="*/ 7961 h 1524000"/>
                <a:gd name="connsiteX2" fmla="*/ 4306636 w 4306636"/>
                <a:gd name="connsiteY2" fmla="*/ 0 h 1524000"/>
                <a:gd name="connsiteX3" fmla="*/ 3208866 w 4306636"/>
                <a:gd name="connsiteY3" fmla="*/ 1524000 h 1524000"/>
                <a:gd name="connsiteX4" fmla="*/ 0 w 4306636"/>
                <a:gd name="connsiteY4" fmla="*/ 1308100 h 1524000"/>
                <a:gd name="connsiteX0" fmla="*/ 0 w 4306636"/>
                <a:gd name="connsiteY0" fmla="*/ 1327435 h 1543335"/>
                <a:gd name="connsiteX1" fmla="*/ 1445628 w 4306636"/>
                <a:gd name="connsiteY1" fmla="*/ 0 h 1543335"/>
                <a:gd name="connsiteX2" fmla="*/ 4306636 w 4306636"/>
                <a:gd name="connsiteY2" fmla="*/ 19335 h 1543335"/>
                <a:gd name="connsiteX3" fmla="*/ 3208866 w 4306636"/>
                <a:gd name="connsiteY3" fmla="*/ 1543335 h 1543335"/>
                <a:gd name="connsiteX4" fmla="*/ 0 w 4306636"/>
                <a:gd name="connsiteY4" fmla="*/ 1327435 h 154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6636" h="1543335">
                  <a:moveTo>
                    <a:pt x="0" y="1327435"/>
                  </a:moveTo>
                  <a:lnTo>
                    <a:pt x="1445628" y="0"/>
                  </a:lnTo>
                  <a:lnTo>
                    <a:pt x="4306636" y="19335"/>
                  </a:lnTo>
                  <a:lnTo>
                    <a:pt x="3208866" y="1543335"/>
                  </a:lnTo>
                  <a:lnTo>
                    <a:pt x="0" y="132743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0000"/>
                  </a:schemeClr>
                </a:gs>
                <a:gs pos="50000">
                  <a:schemeClr val="accent1">
                    <a:tint val="44500"/>
                    <a:satMod val="160000"/>
                    <a:alpha val="50000"/>
                  </a:schemeClr>
                </a:gs>
                <a:gs pos="100000">
                  <a:schemeClr val="accent1">
                    <a:tint val="23500"/>
                    <a:satMod val="16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cxnSpLocks/>
            </p:cNvCxnSpPr>
            <p:nvPr/>
          </p:nvCxnSpPr>
          <p:spPr>
            <a:xfrm flipH="1" flipV="1">
              <a:off x="5261212" y="3671249"/>
              <a:ext cx="1985749" cy="102357"/>
            </a:xfrm>
            <a:prstGeom prst="line">
              <a:avLst/>
            </a:prstGeom>
            <a:ln w="28575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/>
            </p:cNvCxnSpPr>
            <p:nvPr/>
          </p:nvCxnSpPr>
          <p:spPr>
            <a:xfrm flipV="1">
              <a:off x="5765910" y="3261815"/>
              <a:ext cx="812311" cy="1085050"/>
            </a:xfrm>
            <a:prstGeom prst="line">
              <a:avLst/>
            </a:prstGeom>
            <a:ln w="28575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806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F51A6F0-8CB3-4A78-B0AD-7C3A5C515244}"/>
              </a:ext>
            </a:extLst>
          </p:cNvPr>
          <p:cNvGrpSpPr/>
          <p:nvPr/>
        </p:nvGrpSpPr>
        <p:grpSpPr>
          <a:xfrm>
            <a:off x="4674128" y="3257833"/>
            <a:ext cx="2914650" cy="1157501"/>
            <a:chOff x="4674128" y="3257833"/>
            <a:chExt cx="2914650" cy="1157501"/>
          </a:xfrm>
        </p:grpSpPr>
        <p:sp>
          <p:nvSpPr>
            <p:cNvPr id="25" name="Freeform 59">
              <a:extLst>
                <a:ext uri="{FF2B5EF4-FFF2-40B4-BE49-F238E27FC236}">
                  <a16:creationId xmlns:a16="http://schemas.microsoft.com/office/drawing/2014/main" id="{E2A7EB50-F04C-4EA2-A1DC-96296EB1F496}"/>
                </a:ext>
              </a:extLst>
            </p:cNvPr>
            <p:cNvSpPr/>
            <p:nvPr/>
          </p:nvSpPr>
          <p:spPr>
            <a:xfrm>
              <a:off x="4674128" y="3257833"/>
              <a:ext cx="2914650" cy="1157501"/>
            </a:xfrm>
            <a:custGeom>
              <a:avLst/>
              <a:gdLst>
                <a:gd name="connsiteX0" fmla="*/ 0 w 4813300"/>
                <a:gd name="connsiteY0" fmla="*/ 1689100 h 1981200"/>
                <a:gd name="connsiteX1" fmla="*/ 1625600 w 4813300"/>
                <a:gd name="connsiteY1" fmla="*/ 0 h 1981200"/>
                <a:gd name="connsiteX2" fmla="*/ 4813300 w 4813300"/>
                <a:gd name="connsiteY2" fmla="*/ 1981200 h 1981200"/>
                <a:gd name="connsiteX3" fmla="*/ 0 w 4813300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559968 w 4559968"/>
                <a:gd name="connsiteY2" fmla="*/ 1981200 h 1981200"/>
                <a:gd name="connsiteX3" fmla="*/ 0 w 4559968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306636 w 4559968"/>
                <a:gd name="connsiteY2" fmla="*/ 381000 h 1981200"/>
                <a:gd name="connsiteX3" fmla="*/ 4559968 w 4559968"/>
                <a:gd name="connsiteY3" fmla="*/ 1981200 h 1981200"/>
                <a:gd name="connsiteX4" fmla="*/ 0 w 4559968"/>
                <a:gd name="connsiteY4" fmla="*/ 1689100 h 1981200"/>
                <a:gd name="connsiteX0" fmla="*/ 0 w 4306636"/>
                <a:gd name="connsiteY0" fmla="*/ 1689100 h 1981200"/>
                <a:gd name="connsiteX1" fmla="*/ 1625600 w 4306636"/>
                <a:gd name="connsiteY1" fmla="*/ 0 h 1981200"/>
                <a:gd name="connsiteX2" fmla="*/ 4306636 w 4306636"/>
                <a:gd name="connsiteY2" fmla="*/ 381000 h 1981200"/>
                <a:gd name="connsiteX3" fmla="*/ 3631086 w 4306636"/>
                <a:gd name="connsiteY3" fmla="*/ 1981200 h 1981200"/>
                <a:gd name="connsiteX4" fmla="*/ 0 w 4306636"/>
                <a:gd name="connsiteY4" fmla="*/ 1689100 h 1981200"/>
                <a:gd name="connsiteX0" fmla="*/ 0 w 4306636"/>
                <a:gd name="connsiteY0" fmla="*/ 1536700 h 1828800"/>
                <a:gd name="connsiteX1" fmla="*/ 1435545 w 4306636"/>
                <a:gd name="connsiteY1" fmla="*/ 0 h 1828800"/>
                <a:gd name="connsiteX2" fmla="*/ 4306636 w 4306636"/>
                <a:gd name="connsiteY2" fmla="*/ 228600 h 1828800"/>
                <a:gd name="connsiteX3" fmla="*/ 3631086 w 4306636"/>
                <a:gd name="connsiteY3" fmla="*/ 1828800 h 1828800"/>
                <a:gd name="connsiteX4" fmla="*/ 0 w 4306636"/>
                <a:gd name="connsiteY4" fmla="*/ 1536700 h 1828800"/>
                <a:gd name="connsiteX0" fmla="*/ 0 w 4306636"/>
                <a:gd name="connsiteY0" fmla="*/ 1536700 h 1752600"/>
                <a:gd name="connsiteX1" fmla="*/ 1435545 w 4306636"/>
                <a:gd name="connsiteY1" fmla="*/ 0 h 1752600"/>
                <a:gd name="connsiteX2" fmla="*/ 4306636 w 4306636"/>
                <a:gd name="connsiteY2" fmla="*/ 228600 h 1752600"/>
                <a:gd name="connsiteX3" fmla="*/ 3208866 w 4306636"/>
                <a:gd name="connsiteY3" fmla="*/ 1752600 h 1752600"/>
                <a:gd name="connsiteX4" fmla="*/ 0 w 4306636"/>
                <a:gd name="connsiteY4" fmla="*/ 1536700 h 1752600"/>
                <a:gd name="connsiteX0" fmla="*/ 0 w 4306636"/>
                <a:gd name="connsiteY0" fmla="*/ 1308100 h 1524000"/>
                <a:gd name="connsiteX1" fmla="*/ 1435545 w 4306636"/>
                <a:gd name="connsiteY1" fmla="*/ 7961 h 1524000"/>
                <a:gd name="connsiteX2" fmla="*/ 4306636 w 4306636"/>
                <a:gd name="connsiteY2" fmla="*/ 0 h 1524000"/>
                <a:gd name="connsiteX3" fmla="*/ 3208866 w 4306636"/>
                <a:gd name="connsiteY3" fmla="*/ 1524000 h 1524000"/>
                <a:gd name="connsiteX4" fmla="*/ 0 w 4306636"/>
                <a:gd name="connsiteY4" fmla="*/ 1308100 h 1524000"/>
                <a:gd name="connsiteX0" fmla="*/ 0 w 4306636"/>
                <a:gd name="connsiteY0" fmla="*/ 1327435 h 1543335"/>
                <a:gd name="connsiteX1" fmla="*/ 1445628 w 4306636"/>
                <a:gd name="connsiteY1" fmla="*/ 0 h 1543335"/>
                <a:gd name="connsiteX2" fmla="*/ 4306636 w 4306636"/>
                <a:gd name="connsiteY2" fmla="*/ 19335 h 1543335"/>
                <a:gd name="connsiteX3" fmla="*/ 3208866 w 4306636"/>
                <a:gd name="connsiteY3" fmla="*/ 1543335 h 1543335"/>
                <a:gd name="connsiteX4" fmla="*/ 0 w 4306636"/>
                <a:gd name="connsiteY4" fmla="*/ 1327435 h 154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6636" h="1543335">
                  <a:moveTo>
                    <a:pt x="0" y="1327435"/>
                  </a:moveTo>
                  <a:lnTo>
                    <a:pt x="1445628" y="0"/>
                  </a:lnTo>
                  <a:lnTo>
                    <a:pt x="4306636" y="19335"/>
                  </a:lnTo>
                  <a:lnTo>
                    <a:pt x="3208866" y="1543335"/>
                  </a:lnTo>
                  <a:lnTo>
                    <a:pt x="0" y="132743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0000"/>
                  </a:schemeClr>
                </a:gs>
                <a:gs pos="50000">
                  <a:schemeClr val="accent1">
                    <a:tint val="44500"/>
                    <a:satMod val="160000"/>
                    <a:alpha val="50000"/>
                  </a:schemeClr>
                </a:gs>
                <a:gs pos="100000">
                  <a:schemeClr val="accent1">
                    <a:tint val="23500"/>
                    <a:satMod val="16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7A81810-CE12-4F61-9E71-7AFC91C84D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61212" y="3671249"/>
              <a:ext cx="1985749" cy="102357"/>
            </a:xfrm>
            <a:prstGeom prst="line">
              <a:avLst/>
            </a:prstGeom>
            <a:ln w="28575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77FE24-0E59-4D8C-85D1-A3CF1CBA1D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5910" y="3261815"/>
              <a:ext cx="812311" cy="1085050"/>
            </a:xfrm>
            <a:prstGeom prst="line">
              <a:avLst/>
            </a:prstGeom>
            <a:ln w="28575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6624F10-9E0F-441D-8E0A-34397C3755B6}"/>
              </a:ext>
            </a:extLst>
          </p:cNvPr>
          <p:cNvCxnSpPr>
            <a:cxnSpLocks/>
          </p:cNvCxnSpPr>
          <p:nvPr/>
        </p:nvCxnSpPr>
        <p:spPr>
          <a:xfrm flipV="1">
            <a:off x="5667375" y="3110865"/>
            <a:ext cx="0" cy="140971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bg-BG" dirty="0"/>
              <a:t>Издигаме (или спускаме) върховете на случайно разстояние</a:t>
            </a:r>
          </a:p>
          <a:p>
            <a:pPr lvl="1"/>
            <a:r>
              <a:rPr lang="bg-BG" dirty="0"/>
              <a:t>Актуализираме новите „четириъгълници“</a:t>
            </a:r>
          </a:p>
          <a:p>
            <a:pPr lvl="1"/>
            <a:r>
              <a:rPr lang="bg-BG" dirty="0"/>
              <a:t>Повтаряме същата процедура с тях</a:t>
            </a:r>
            <a:endParaRPr lang="en-US" dirty="0"/>
          </a:p>
        </p:txBody>
      </p:sp>
      <p:sp>
        <p:nvSpPr>
          <p:cNvPr id="58" name="Freeform 57"/>
          <p:cNvSpPr/>
          <p:nvPr/>
        </p:nvSpPr>
        <p:spPr>
          <a:xfrm>
            <a:off x="5261063" y="2672448"/>
            <a:ext cx="1311488" cy="425406"/>
          </a:xfrm>
          <a:custGeom>
            <a:avLst/>
            <a:gdLst>
              <a:gd name="connsiteX0" fmla="*/ 0 w 4813300"/>
              <a:gd name="connsiteY0" fmla="*/ 1689100 h 1981200"/>
              <a:gd name="connsiteX1" fmla="*/ 1625600 w 4813300"/>
              <a:gd name="connsiteY1" fmla="*/ 0 h 1981200"/>
              <a:gd name="connsiteX2" fmla="*/ 4813300 w 4813300"/>
              <a:gd name="connsiteY2" fmla="*/ 1981200 h 1981200"/>
              <a:gd name="connsiteX3" fmla="*/ 0 w 4813300"/>
              <a:gd name="connsiteY3" fmla="*/ 1689100 h 1981200"/>
              <a:gd name="connsiteX0" fmla="*/ 0 w 4559968"/>
              <a:gd name="connsiteY0" fmla="*/ 1689100 h 1981200"/>
              <a:gd name="connsiteX1" fmla="*/ 1625600 w 4559968"/>
              <a:gd name="connsiteY1" fmla="*/ 0 h 1981200"/>
              <a:gd name="connsiteX2" fmla="*/ 4559968 w 4559968"/>
              <a:gd name="connsiteY2" fmla="*/ 1981200 h 1981200"/>
              <a:gd name="connsiteX3" fmla="*/ 0 w 4559968"/>
              <a:gd name="connsiteY3" fmla="*/ 1689100 h 1981200"/>
              <a:gd name="connsiteX0" fmla="*/ 2955535 w 7515503"/>
              <a:gd name="connsiteY0" fmla="*/ 1993900 h 2286000"/>
              <a:gd name="connsiteX1" fmla="*/ 0 w 7515503"/>
              <a:gd name="connsiteY1" fmla="*/ 0 h 2286000"/>
              <a:gd name="connsiteX2" fmla="*/ 7515503 w 7515503"/>
              <a:gd name="connsiteY2" fmla="*/ 2286000 h 2286000"/>
              <a:gd name="connsiteX3" fmla="*/ 2955535 w 7515503"/>
              <a:gd name="connsiteY3" fmla="*/ 1993900 h 2286000"/>
              <a:gd name="connsiteX0" fmla="*/ 2955535 w 2955535"/>
              <a:gd name="connsiteY0" fmla="*/ 1993900 h 1993900"/>
              <a:gd name="connsiteX1" fmla="*/ 0 w 2955535"/>
              <a:gd name="connsiteY1" fmla="*/ 0 h 1993900"/>
              <a:gd name="connsiteX2" fmla="*/ 1266658 w 2955535"/>
              <a:gd name="connsiteY2" fmla="*/ 76200 h 1993900"/>
              <a:gd name="connsiteX3" fmla="*/ 2955535 w 2955535"/>
              <a:gd name="connsiteY3" fmla="*/ 1993900 h 1993900"/>
              <a:gd name="connsiteX0" fmla="*/ 2955535 w 2955535"/>
              <a:gd name="connsiteY0" fmla="*/ 1993900 h 1993900"/>
              <a:gd name="connsiteX1" fmla="*/ 0 w 2955535"/>
              <a:gd name="connsiteY1" fmla="*/ 0 h 1993900"/>
              <a:gd name="connsiteX2" fmla="*/ 1266658 w 2955535"/>
              <a:gd name="connsiteY2" fmla="*/ 0 h 1993900"/>
              <a:gd name="connsiteX3" fmla="*/ 2955535 w 2955535"/>
              <a:gd name="connsiteY3" fmla="*/ 1993900 h 1993900"/>
              <a:gd name="connsiteX0" fmla="*/ 2955535 w 2955535"/>
              <a:gd name="connsiteY0" fmla="*/ 2374900 h 2374900"/>
              <a:gd name="connsiteX1" fmla="*/ 0 w 2955535"/>
              <a:gd name="connsiteY1" fmla="*/ 381000 h 2374900"/>
              <a:gd name="connsiteX2" fmla="*/ 1266658 w 2955535"/>
              <a:gd name="connsiteY2" fmla="*/ 0 h 2374900"/>
              <a:gd name="connsiteX3" fmla="*/ 2955535 w 2955535"/>
              <a:gd name="connsiteY3" fmla="*/ 2374900 h 2374900"/>
              <a:gd name="connsiteX0" fmla="*/ 2510285 w 2510285"/>
              <a:gd name="connsiteY0" fmla="*/ 2374900 h 2374900"/>
              <a:gd name="connsiteX1" fmla="*/ 0 w 2510285"/>
              <a:gd name="connsiteY1" fmla="*/ 1849582 h 2374900"/>
              <a:gd name="connsiteX2" fmla="*/ 821408 w 2510285"/>
              <a:gd name="connsiteY2" fmla="*/ 0 h 2374900"/>
              <a:gd name="connsiteX3" fmla="*/ 2510285 w 2510285"/>
              <a:gd name="connsiteY3" fmla="*/ 2374900 h 2374900"/>
              <a:gd name="connsiteX0" fmla="*/ 2602291 w 2602291"/>
              <a:gd name="connsiteY0" fmla="*/ 2374900 h 2374900"/>
              <a:gd name="connsiteX1" fmla="*/ 0 w 2602291"/>
              <a:gd name="connsiteY1" fmla="*/ 1873466 h 2374900"/>
              <a:gd name="connsiteX2" fmla="*/ 913414 w 2602291"/>
              <a:gd name="connsiteY2" fmla="*/ 0 h 2374900"/>
              <a:gd name="connsiteX3" fmla="*/ 2602291 w 2602291"/>
              <a:gd name="connsiteY3" fmla="*/ 2374900 h 2374900"/>
              <a:gd name="connsiteX0" fmla="*/ 1398652 w 1398652"/>
              <a:gd name="connsiteY0" fmla="*/ 2322584 h 2322584"/>
              <a:gd name="connsiteX1" fmla="*/ 0 w 1398652"/>
              <a:gd name="connsiteY1" fmla="*/ 1873466 h 2322584"/>
              <a:gd name="connsiteX2" fmla="*/ 913414 w 1398652"/>
              <a:gd name="connsiteY2" fmla="*/ 0 h 2322584"/>
              <a:gd name="connsiteX3" fmla="*/ 1398652 w 1398652"/>
              <a:gd name="connsiteY3" fmla="*/ 2322584 h 2322584"/>
              <a:gd name="connsiteX0" fmla="*/ 1398652 w 1988498"/>
              <a:gd name="connsiteY0" fmla="*/ 449118 h 449118"/>
              <a:gd name="connsiteX1" fmla="*/ 0 w 1988498"/>
              <a:gd name="connsiteY1" fmla="*/ 0 h 449118"/>
              <a:gd name="connsiteX2" fmla="*/ 1988498 w 1988498"/>
              <a:gd name="connsiteY2" fmla="*/ 265821 h 449118"/>
              <a:gd name="connsiteX3" fmla="*/ 1398652 w 1988498"/>
              <a:gd name="connsiteY3" fmla="*/ 449118 h 449118"/>
              <a:gd name="connsiteX0" fmla="*/ 1398652 w 1988498"/>
              <a:gd name="connsiteY0" fmla="*/ 449118 h 519441"/>
              <a:gd name="connsiteX1" fmla="*/ 0 w 1988498"/>
              <a:gd name="connsiteY1" fmla="*/ 0 h 519441"/>
              <a:gd name="connsiteX2" fmla="*/ 621355 w 1988498"/>
              <a:gd name="connsiteY2" fmla="*/ 519441 h 519441"/>
              <a:gd name="connsiteX3" fmla="*/ 1988498 w 1988498"/>
              <a:gd name="connsiteY3" fmla="*/ 265821 h 519441"/>
              <a:gd name="connsiteX4" fmla="*/ 1398652 w 1988498"/>
              <a:gd name="connsiteY4" fmla="*/ 449118 h 519441"/>
              <a:gd name="connsiteX0" fmla="*/ 1398652 w 1988498"/>
              <a:gd name="connsiteY0" fmla="*/ 449118 h 567208"/>
              <a:gd name="connsiteX1" fmla="*/ 0 w 1988498"/>
              <a:gd name="connsiteY1" fmla="*/ 0 h 567208"/>
              <a:gd name="connsiteX2" fmla="*/ 606232 w 1988498"/>
              <a:gd name="connsiteY2" fmla="*/ 567208 h 567208"/>
              <a:gd name="connsiteX3" fmla="*/ 1988498 w 1988498"/>
              <a:gd name="connsiteY3" fmla="*/ 265821 h 567208"/>
              <a:gd name="connsiteX4" fmla="*/ 1398652 w 1988498"/>
              <a:gd name="connsiteY4" fmla="*/ 449118 h 567208"/>
              <a:gd name="connsiteX0" fmla="*/ 1398652 w 1937832"/>
              <a:gd name="connsiteY0" fmla="*/ 449118 h 567208"/>
              <a:gd name="connsiteX1" fmla="*/ 0 w 1937832"/>
              <a:gd name="connsiteY1" fmla="*/ 0 h 567208"/>
              <a:gd name="connsiteX2" fmla="*/ 606232 w 1937832"/>
              <a:gd name="connsiteY2" fmla="*/ 567208 h 567208"/>
              <a:gd name="connsiteX3" fmla="*/ 1937832 w 1937832"/>
              <a:gd name="connsiteY3" fmla="*/ 298841 h 567208"/>
              <a:gd name="connsiteX4" fmla="*/ 1398652 w 1937832"/>
              <a:gd name="connsiteY4" fmla="*/ 449118 h 567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7832" h="567208">
                <a:moveTo>
                  <a:pt x="1398652" y="449118"/>
                </a:moveTo>
                <a:lnTo>
                  <a:pt x="0" y="0"/>
                </a:lnTo>
                <a:lnTo>
                  <a:pt x="606232" y="567208"/>
                </a:lnTo>
                <a:lnTo>
                  <a:pt x="1937832" y="298841"/>
                </a:lnTo>
                <a:lnTo>
                  <a:pt x="1398652" y="449118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50000"/>
                </a:schemeClr>
              </a:gs>
              <a:gs pos="50000">
                <a:schemeClr val="accent2">
                  <a:lumMod val="20000"/>
                  <a:lumOff val="80000"/>
                  <a:alpha val="50000"/>
                </a:schemeClr>
              </a:gs>
              <a:gs pos="100000">
                <a:schemeClr val="accent2">
                  <a:lumMod val="20000"/>
                  <a:lumOff val="8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>
            <a:cxnSpLocks/>
          </p:cNvCxnSpPr>
          <p:nvPr/>
        </p:nvCxnSpPr>
        <p:spPr>
          <a:xfrm flipV="1">
            <a:off x="6577965" y="2903220"/>
            <a:ext cx="0" cy="360045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cxnSpLocks/>
          </p:cNvCxnSpPr>
          <p:nvPr/>
        </p:nvCxnSpPr>
        <p:spPr>
          <a:xfrm flipV="1">
            <a:off x="5266181" y="2697480"/>
            <a:ext cx="1144" cy="962025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</p:cNvCxnSpPr>
          <p:nvPr/>
        </p:nvCxnSpPr>
        <p:spPr>
          <a:xfrm flipV="1">
            <a:off x="7252924" y="2529840"/>
            <a:ext cx="14651" cy="1250203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6231255" y="3038998"/>
            <a:ext cx="0" cy="675409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761621" y="4061048"/>
            <a:ext cx="0" cy="285750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53"/>
          <p:cNvSpPr/>
          <p:nvPr/>
        </p:nvSpPr>
        <p:spPr>
          <a:xfrm>
            <a:off x="6218113" y="2447733"/>
            <a:ext cx="1359454" cy="829898"/>
          </a:xfrm>
          <a:custGeom>
            <a:avLst/>
            <a:gdLst>
              <a:gd name="connsiteX0" fmla="*/ 0 w 4813300"/>
              <a:gd name="connsiteY0" fmla="*/ 1689100 h 1981200"/>
              <a:gd name="connsiteX1" fmla="*/ 1625600 w 4813300"/>
              <a:gd name="connsiteY1" fmla="*/ 0 h 1981200"/>
              <a:gd name="connsiteX2" fmla="*/ 4813300 w 4813300"/>
              <a:gd name="connsiteY2" fmla="*/ 1981200 h 1981200"/>
              <a:gd name="connsiteX3" fmla="*/ 0 w 4813300"/>
              <a:gd name="connsiteY3" fmla="*/ 1689100 h 1981200"/>
              <a:gd name="connsiteX0" fmla="*/ 0 w 4559968"/>
              <a:gd name="connsiteY0" fmla="*/ 1689100 h 1981200"/>
              <a:gd name="connsiteX1" fmla="*/ 1625600 w 4559968"/>
              <a:gd name="connsiteY1" fmla="*/ 0 h 1981200"/>
              <a:gd name="connsiteX2" fmla="*/ 4559968 w 4559968"/>
              <a:gd name="connsiteY2" fmla="*/ 1981200 h 1981200"/>
              <a:gd name="connsiteX3" fmla="*/ 0 w 4559968"/>
              <a:gd name="connsiteY3" fmla="*/ 1689100 h 1981200"/>
              <a:gd name="connsiteX0" fmla="*/ 2955535 w 7515503"/>
              <a:gd name="connsiteY0" fmla="*/ 1993900 h 2286000"/>
              <a:gd name="connsiteX1" fmla="*/ 0 w 7515503"/>
              <a:gd name="connsiteY1" fmla="*/ 0 h 2286000"/>
              <a:gd name="connsiteX2" fmla="*/ 7515503 w 7515503"/>
              <a:gd name="connsiteY2" fmla="*/ 2286000 h 2286000"/>
              <a:gd name="connsiteX3" fmla="*/ 2955535 w 7515503"/>
              <a:gd name="connsiteY3" fmla="*/ 1993900 h 2286000"/>
              <a:gd name="connsiteX0" fmla="*/ 2955535 w 2955535"/>
              <a:gd name="connsiteY0" fmla="*/ 1993900 h 1993900"/>
              <a:gd name="connsiteX1" fmla="*/ 0 w 2955535"/>
              <a:gd name="connsiteY1" fmla="*/ 0 h 1993900"/>
              <a:gd name="connsiteX2" fmla="*/ 1266658 w 2955535"/>
              <a:gd name="connsiteY2" fmla="*/ 76200 h 1993900"/>
              <a:gd name="connsiteX3" fmla="*/ 2955535 w 2955535"/>
              <a:gd name="connsiteY3" fmla="*/ 1993900 h 1993900"/>
              <a:gd name="connsiteX0" fmla="*/ 2955535 w 2955535"/>
              <a:gd name="connsiteY0" fmla="*/ 1993900 h 1993900"/>
              <a:gd name="connsiteX1" fmla="*/ 0 w 2955535"/>
              <a:gd name="connsiteY1" fmla="*/ 0 h 1993900"/>
              <a:gd name="connsiteX2" fmla="*/ 1266658 w 2955535"/>
              <a:gd name="connsiteY2" fmla="*/ 0 h 1993900"/>
              <a:gd name="connsiteX3" fmla="*/ 2955535 w 2955535"/>
              <a:gd name="connsiteY3" fmla="*/ 1993900 h 1993900"/>
              <a:gd name="connsiteX0" fmla="*/ 2955535 w 2955535"/>
              <a:gd name="connsiteY0" fmla="*/ 2374900 h 2374900"/>
              <a:gd name="connsiteX1" fmla="*/ 0 w 2955535"/>
              <a:gd name="connsiteY1" fmla="*/ 381000 h 2374900"/>
              <a:gd name="connsiteX2" fmla="*/ 1266658 w 2955535"/>
              <a:gd name="connsiteY2" fmla="*/ 0 h 2374900"/>
              <a:gd name="connsiteX3" fmla="*/ 2955535 w 2955535"/>
              <a:gd name="connsiteY3" fmla="*/ 2374900 h 2374900"/>
              <a:gd name="connsiteX0" fmla="*/ 2510285 w 2510285"/>
              <a:gd name="connsiteY0" fmla="*/ 2374900 h 2374900"/>
              <a:gd name="connsiteX1" fmla="*/ 0 w 2510285"/>
              <a:gd name="connsiteY1" fmla="*/ 1849582 h 2374900"/>
              <a:gd name="connsiteX2" fmla="*/ 821408 w 2510285"/>
              <a:gd name="connsiteY2" fmla="*/ 0 h 2374900"/>
              <a:gd name="connsiteX3" fmla="*/ 2510285 w 2510285"/>
              <a:gd name="connsiteY3" fmla="*/ 2374900 h 2374900"/>
              <a:gd name="connsiteX0" fmla="*/ 2602291 w 2602291"/>
              <a:gd name="connsiteY0" fmla="*/ 2374900 h 2374900"/>
              <a:gd name="connsiteX1" fmla="*/ 0 w 2602291"/>
              <a:gd name="connsiteY1" fmla="*/ 1873466 h 2374900"/>
              <a:gd name="connsiteX2" fmla="*/ 913414 w 2602291"/>
              <a:gd name="connsiteY2" fmla="*/ 0 h 2374900"/>
              <a:gd name="connsiteX3" fmla="*/ 2602291 w 2602291"/>
              <a:gd name="connsiteY3" fmla="*/ 2374900 h 2374900"/>
              <a:gd name="connsiteX0" fmla="*/ 1398652 w 1398652"/>
              <a:gd name="connsiteY0" fmla="*/ 2322584 h 2322584"/>
              <a:gd name="connsiteX1" fmla="*/ 0 w 1398652"/>
              <a:gd name="connsiteY1" fmla="*/ 1873466 h 2322584"/>
              <a:gd name="connsiteX2" fmla="*/ 913414 w 1398652"/>
              <a:gd name="connsiteY2" fmla="*/ 0 h 2322584"/>
              <a:gd name="connsiteX3" fmla="*/ 1398652 w 1398652"/>
              <a:gd name="connsiteY3" fmla="*/ 2322584 h 2322584"/>
              <a:gd name="connsiteX0" fmla="*/ 1398652 w 1988498"/>
              <a:gd name="connsiteY0" fmla="*/ 449118 h 449118"/>
              <a:gd name="connsiteX1" fmla="*/ 0 w 1988498"/>
              <a:gd name="connsiteY1" fmla="*/ 0 h 449118"/>
              <a:gd name="connsiteX2" fmla="*/ 1988498 w 1988498"/>
              <a:gd name="connsiteY2" fmla="*/ 265821 h 449118"/>
              <a:gd name="connsiteX3" fmla="*/ 1398652 w 1988498"/>
              <a:gd name="connsiteY3" fmla="*/ 449118 h 449118"/>
              <a:gd name="connsiteX0" fmla="*/ 1398652 w 1988498"/>
              <a:gd name="connsiteY0" fmla="*/ 449118 h 519441"/>
              <a:gd name="connsiteX1" fmla="*/ 0 w 1988498"/>
              <a:gd name="connsiteY1" fmla="*/ 0 h 519441"/>
              <a:gd name="connsiteX2" fmla="*/ 621355 w 1988498"/>
              <a:gd name="connsiteY2" fmla="*/ 519441 h 519441"/>
              <a:gd name="connsiteX3" fmla="*/ 1988498 w 1988498"/>
              <a:gd name="connsiteY3" fmla="*/ 265821 h 519441"/>
              <a:gd name="connsiteX4" fmla="*/ 1398652 w 1988498"/>
              <a:gd name="connsiteY4" fmla="*/ 449118 h 519441"/>
              <a:gd name="connsiteX0" fmla="*/ 2382991 w 2382991"/>
              <a:gd name="connsiteY0" fmla="*/ 801685 h 801685"/>
              <a:gd name="connsiteX1" fmla="*/ 0 w 2382991"/>
              <a:gd name="connsiteY1" fmla="*/ 0 h 801685"/>
              <a:gd name="connsiteX2" fmla="*/ 621355 w 2382991"/>
              <a:gd name="connsiteY2" fmla="*/ 519441 h 801685"/>
              <a:gd name="connsiteX3" fmla="*/ 1988498 w 2382991"/>
              <a:gd name="connsiteY3" fmla="*/ 265821 h 801685"/>
              <a:gd name="connsiteX4" fmla="*/ 2382991 w 2382991"/>
              <a:gd name="connsiteY4" fmla="*/ 801685 h 801685"/>
              <a:gd name="connsiteX0" fmla="*/ 2382991 w 2956453"/>
              <a:gd name="connsiteY0" fmla="*/ 801685 h 1809155"/>
              <a:gd name="connsiteX1" fmla="*/ 0 w 2956453"/>
              <a:gd name="connsiteY1" fmla="*/ 0 h 1809155"/>
              <a:gd name="connsiteX2" fmla="*/ 621355 w 2956453"/>
              <a:gd name="connsiteY2" fmla="*/ 519441 h 1809155"/>
              <a:gd name="connsiteX3" fmla="*/ 2956453 w 2956453"/>
              <a:gd name="connsiteY3" fmla="*/ 1809155 h 1809155"/>
              <a:gd name="connsiteX4" fmla="*/ 2382991 w 2956453"/>
              <a:gd name="connsiteY4" fmla="*/ 801685 h 1809155"/>
              <a:gd name="connsiteX0" fmla="*/ 2382991 w 2956453"/>
              <a:gd name="connsiteY0" fmla="*/ 801685 h 1809155"/>
              <a:gd name="connsiteX1" fmla="*/ 0 w 2956453"/>
              <a:gd name="connsiteY1" fmla="*/ 0 h 1809155"/>
              <a:gd name="connsiteX2" fmla="*/ 1489741 w 2956453"/>
              <a:gd name="connsiteY2" fmla="*/ 1300775 h 1809155"/>
              <a:gd name="connsiteX3" fmla="*/ 2956453 w 2956453"/>
              <a:gd name="connsiteY3" fmla="*/ 1809155 h 1809155"/>
              <a:gd name="connsiteX4" fmla="*/ 2382991 w 2956453"/>
              <a:gd name="connsiteY4" fmla="*/ 801685 h 1809155"/>
              <a:gd name="connsiteX0" fmla="*/ 1483096 w 2056558"/>
              <a:gd name="connsiteY0" fmla="*/ 0 h 1007470"/>
              <a:gd name="connsiteX1" fmla="*/ 0 w 2056558"/>
              <a:gd name="connsiteY1" fmla="*/ 690470 h 1007470"/>
              <a:gd name="connsiteX2" fmla="*/ 589846 w 2056558"/>
              <a:gd name="connsiteY2" fmla="*/ 499090 h 1007470"/>
              <a:gd name="connsiteX3" fmla="*/ 2056558 w 2056558"/>
              <a:gd name="connsiteY3" fmla="*/ 1007470 h 1007470"/>
              <a:gd name="connsiteX4" fmla="*/ 1483096 w 2056558"/>
              <a:gd name="connsiteY4" fmla="*/ 0 h 1007470"/>
              <a:gd name="connsiteX0" fmla="*/ 1483096 w 2008706"/>
              <a:gd name="connsiteY0" fmla="*/ 0 h 1040490"/>
              <a:gd name="connsiteX1" fmla="*/ 0 w 2008706"/>
              <a:gd name="connsiteY1" fmla="*/ 690470 h 1040490"/>
              <a:gd name="connsiteX2" fmla="*/ 589846 w 2008706"/>
              <a:gd name="connsiteY2" fmla="*/ 499090 h 1040490"/>
              <a:gd name="connsiteX3" fmla="*/ 2008706 w 2008706"/>
              <a:gd name="connsiteY3" fmla="*/ 1040490 h 1040490"/>
              <a:gd name="connsiteX4" fmla="*/ 1483096 w 2008706"/>
              <a:gd name="connsiteY4" fmla="*/ 0 h 1040490"/>
              <a:gd name="connsiteX0" fmla="*/ 1539392 w 2008706"/>
              <a:gd name="connsiteY0" fmla="*/ 0 h 1106530"/>
              <a:gd name="connsiteX1" fmla="*/ 0 w 2008706"/>
              <a:gd name="connsiteY1" fmla="*/ 756510 h 1106530"/>
              <a:gd name="connsiteX2" fmla="*/ 589846 w 2008706"/>
              <a:gd name="connsiteY2" fmla="*/ 565130 h 1106530"/>
              <a:gd name="connsiteX3" fmla="*/ 2008706 w 2008706"/>
              <a:gd name="connsiteY3" fmla="*/ 1106530 h 1106530"/>
              <a:gd name="connsiteX4" fmla="*/ 1539392 w 2008706"/>
              <a:gd name="connsiteY4" fmla="*/ 0 h 1106530"/>
              <a:gd name="connsiteX0" fmla="*/ 1539392 w 2008706"/>
              <a:gd name="connsiteY0" fmla="*/ 0 h 1106530"/>
              <a:gd name="connsiteX1" fmla="*/ 0 w 2008706"/>
              <a:gd name="connsiteY1" fmla="*/ 756510 h 1106530"/>
              <a:gd name="connsiteX2" fmla="*/ 533551 w 2008706"/>
              <a:gd name="connsiteY2" fmla="*/ 590530 h 1106530"/>
              <a:gd name="connsiteX3" fmla="*/ 2008706 w 2008706"/>
              <a:gd name="connsiteY3" fmla="*/ 1106530 h 1106530"/>
              <a:gd name="connsiteX4" fmla="*/ 1539392 w 2008706"/>
              <a:gd name="connsiteY4" fmla="*/ 0 h 1106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8706" h="1106530">
                <a:moveTo>
                  <a:pt x="1539392" y="0"/>
                </a:moveTo>
                <a:lnTo>
                  <a:pt x="0" y="756510"/>
                </a:lnTo>
                <a:lnTo>
                  <a:pt x="533551" y="590530"/>
                </a:lnTo>
                <a:lnTo>
                  <a:pt x="2008706" y="1106530"/>
                </a:lnTo>
                <a:lnTo>
                  <a:pt x="1539392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50000"/>
                </a:schemeClr>
              </a:gs>
              <a:gs pos="50000">
                <a:schemeClr val="accent2">
                  <a:lumMod val="20000"/>
                  <a:lumOff val="80000"/>
                  <a:alpha val="50000"/>
                </a:schemeClr>
              </a:gs>
              <a:gs pos="100000">
                <a:schemeClr val="accent2">
                  <a:lumMod val="20000"/>
                  <a:lumOff val="8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5756648" y="2446028"/>
            <a:ext cx="1502971" cy="1959763"/>
          </a:xfrm>
          <a:custGeom>
            <a:avLst/>
            <a:gdLst>
              <a:gd name="connsiteX0" fmla="*/ 0 w 4813300"/>
              <a:gd name="connsiteY0" fmla="*/ 1689100 h 1981200"/>
              <a:gd name="connsiteX1" fmla="*/ 1625600 w 4813300"/>
              <a:gd name="connsiteY1" fmla="*/ 0 h 1981200"/>
              <a:gd name="connsiteX2" fmla="*/ 4813300 w 4813300"/>
              <a:gd name="connsiteY2" fmla="*/ 1981200 h 1981200"/>
              <a:gd name="connsiteX3" fmla="*/ 0 w 4813300"/>
              <a:gd name="connsiteY3" fmla="*/ 1689100 h 1981200"/>
              <a:gd name="connsiteX0" fmla="*/ 0 w 4559968"/>
              <a:gd name="connsiteY0" fmla="*/ 1689100 h 1981200"/>
              <a:gd name="connsiteX1" fmla="*/ 1625600 w 4559968"/>
              <a:gd name="connsiteY1" fmla="*/ 0 h 1981200"/>
              <a:gd name="connsiteX2" fmla="*/ 4559968 w 4559968"/>
              <a:gd name="connsiteY2" fmla="*/ 1981200 h 1981200"/>
              <a:gd name="connsiteX3" fmla="*/ 0 w 4559968"/>
              <a:gd name="connsiteY3" fmla="*/ 1689100 h 1981200"/>
              <a:gd name="connsiteX0" fmla="*/ 2955535 w 7515503"/>
              <a:gd name="connsiteY0" fmla="*/ 1993900 h 2286000"/>
              <a:gd name="connsiteX1" fmla="*/ 0 w 7515503"/>
              <a:gd name="connsiteY1" fmla="*/ 0 h 2286000"/>
              <a:gd name="connsiteX2" fmla="*/ 7515503 w 7515503"/>
              <a:gd name="connsiteY2" fmla="*/ 2286000 h 2286000"/>
              <a:gd name="connsiteX3" fmla="*/ 2955535 w 7515503"/>
              <a:gd name="connsiteY3" fmla="*/ 1993900 h 2286000"/>
              <a:gd name="connsiteX0" fmla="*/ 2955535 w 2955535"/>
              <a:gd name="connsiteY0" fmla="*/ 1993900 h 1993900"/>
              <a:gd name="connsiteX1" fmla="*/ 0 w 2955535"/>
              <a:gd name="connsiteY1" fmla="*/ 0 h 1993900"/>
              <a:gd name="connsiteX2" fmla="*/ 1266658 w 2955535"/>
              <a:gd name="connsiteY2" fmla="*/ 76200 h 1993900"/>
              <a:gd name="connsiteX3" fmla="*/ 2955535 w 2955535"/>
              <a:gd name="connsiteY3" fmla="*/ 1993900 h 1993900"/>
              <a:gd name="connsiteX0" fmla="*/ 2955535 w 2955535"/>
              <a:gd name="connsiteY0" fmla="*/ 1993900 h 1993900"/>
              <a:gd name="connsiteX1" fmla="*/ 0 w 2955535"/>
              <a:gd name="connsiteY1" fmla="*/ 0 h 1993900"/>
              <a:gd name="connsiteX2" fmla="*/ 1266658 w 2955535"/>
              <a:gd name="connsiteY2" fmla="*/ 0 h 1993900"/>
              <a:gd name="connsiteX3" fmla="*/ 2955535 w 2955535"/>
              <a:gd name="connsiteY3" fmla="*/ 1993900 h 1993900"/>
              <a:gd name="connsiteX0" fmla="*/ 2955535 w 2955535"/>
              <a:gd name="connsiteY0" fmla="*/ 2374900 h 2374900"/>
              <a:gd name="connsiteX1" fmla="*/ 0 w 2955535"/>
              <a:gd name="connsiteY1" fmla="*/ 381000 h 2374900"/>
              <a:gd name="connsiteX2" fmla="*/ 1266658 w 2955535"/>
              <a:gd name="connsiteY2" fmla="*/ 0 h 2374900"/>
              <a:gd name="connsiteX3" fmla="*/ 2955535 w 2955535"/>
              <a:gd name="connsiteY3" fmla="*/ 2374900 h 2374900"/>
              <a:gd name="connsiteX0" fmla="*/ 2510285 w 2510285"/>
              <a:gd name="connsiteY0" fmla="*/ 2374900 h 2374900"/>
              <a:gd name="connsiteX1" fmla="*/ 0 w 2510285"/>
              <a:gd name="connsiteY1" fmla="*/ 1849582 h 2374900"/>
              <a:gd name="connsiteX2" fmla="*/ 821408 w 2510285"/>
              <a:gd name="connsiteY2" fmla="*/ 0 h 2374900"/>
              <a:gd name="connsiteX3" fmla="*/ 2510285 w 2510285"/>
              <a:gd name="connsiteY3" fmla="*/ 2374900 h 2374900"/>
              <a:gd name="connsiteX0" fmla="*/ 2602291 w 2602291"/>
              <a:gd name="connsiteY0" fmla="*/ 2374900 h 2374900"/>
              <a:gd name="connsiteX1" fmla="*/ 0 w 2602291"/>
              <a:gd name="connsiteY1" fmla="*/ 1873466 h 2374900"/>
              <a:gd name="connsiteX2" fmla="*/ 913414 w 2602291"/>
              <a:gd name="connsiteY2" fmla="*/ 0 h 2374900"/>
              <a:gd name="connsiteX3" fmla="*/ 2602291 w 2602291"/>
              <a:gd name="connsiteY3" fmla="*/ 2374900 h 2374900"/>
              <a:gd name="connsiteX0" fmla="*/ 1398652 w 1398652"/>
              <a:gd name="connsiteY0" fmla="*/ 2322584 h 2322584"/>
              <a:gd name="connsiteX1" fmla="*/ 0 w 1398652"/>
              <a:gd name="connsiteY1" fmla="*/ 1873466 h 2322584"/>
              <a:gd name="connsiteX2" fmla="*/ 913414 w 1398652"/>
              <a:gd name="connsiteY2" fmla="*/ 0 h 2322584"/>
              <a:gd name="connsiteX3" fmla="*/ 1398652 w 1398652"/>
              <a:gd name="connsiteY3" fmla="*/ 2322584 h 2322584"/>
              <a:gd name="connsiteX0" fmla="*/ 1398652 w 1988498"/>
              <a:gd name="connsiteY0" fmla="*/ 449118 h 449118"/>
              <a:gd name="connsiteX1" fmla="*/ 0 w 1988498"/>
              <a:gd name="connsiteY1" fmla="*/ 0 h 449118"/>
              <a:gd name="connsiteX2" fmla="*/ 1988498 w 1988498"/>
              <a:gd name="connsiteY2" fmla="*/ 265821 h 449118"/>
              <a:gd name="connsiteX3" fmla="*/ 1398652 w 1988498"/>
              <a:gd name="connsiteY3" fmla="*/ 449118 h 449118"/>
              <a:gd name="connsiteX0" fmla="*/ 1398652 w 1988498"/>
              <a:gd name="connsiteY0" fmla="*/ 449118 h 519441"/>
              <a:gd name="connsiteX1" fmla="*/ 0 w 1988498"/>
              <a:gd name="connsiteY1" fmla="*/ 0 h 519441"/>
              <a:gd name="connsiteX2" fmla="*/ 621355 w 1988498"/>
              <a:gd name="connsiteY2" fmla="*/ 519441 h 519441"/>
              <a:gd name="connsiteX3" fmla="*/ 1988498 w 1988498"/>
              <a:gd name="connsiteY3" fmla="*/ 265821 h 519441"/>
              <a:gd name="connsiteX4" fmla="*/ 1398652 w 1988498"/>
              <a:gd name="connsiteY4" fmla="*/ 449118 h 519441"/>
              <a:gd name="connsiteX0" fmla="*/ 2382991 w 2382991"/>
              <a:gd name="connsiteY0" fmla="*/ 801685 h 801685"/>
              <a:gd name="connsiteX1" fmla="*/ 0 w 2382991"/>
              <a:gd name="connsiteY1" fmla="*/ 0 h 801685"/>
              <a:gd name="connsiteX2" fmla="*/ 621355 w 2382991"/>
              <a:gd name="connsiteY2" fmla="*/ 519441 h 801685"/>
              <a:gd name="connsiteX3" fmla="*/ 1988498 w 2382991"/>
              <a:gd name="connsiteY3" fmla="*/ 265821 h 801685"/>
              <a:gd name="connsiteX4" fmla="*/ 2382991 w 2382991"/>
              <a:gd name="connsiteY4" fmla="*/ 801685 h 801685"/>
              <a:gd name="connsiteX0" fmla="*/ 2382991 w 2956453"/>
              <a:gd name="connsiteY0" fmla="*/ 801685 h 1809155"/>
              <a:gd name="connsiteX1" fmla="*/ 0 w 2956453"/>
              <a:gd name="connsiteY1" fmla="*/ 0 h 1809155"/>
              <a:gd name="connsiteX2" fmla="*/ 621355 w 2956453"/>
              <a:gd name="connsiteY2" fmla="*/ 519441 h 1809155"/>
              <a:gd name="connsiteX3" fmla="*/ 2956453 w 2956453"/>
              <a:gd name="connsiteY3" fmla="*/ 1809155 h 1809155"/>
              <a:gd name="connsiteX4" fmla="*/ 2382991 w 2956453"/>
              <a:gd name="connsiteY4" fmla="*/ 801685 h 1809155"/>
              <a:gd name="connsiteX0" fmla="*/ 2382991 w 2956453"/>
              <a:gd name="connsiteY0" fmla="*/ 801685 h 1809155"/>
              <a:gd name="connsiteX1" fmla="*/ 0 w 2956453"/>
              <a:gd name="connsiteY1" fmla="*/ 0 h 1809155"/>
              <a:gd name="connsiteX2" fmla="*/ 1489741 w 2956453"/>
              <a:gd name="connsiteY2" fmla="*/ 1300775 h 1809155"/>
              <a:gd name="connsiteX3" fmla="*/ 2956453 w 2956453"/>
              <a:gd name="connsiteY3" fmla="*/ 1809155 h 1809155"/>
              <a:gd name="connsiteX4" fmla="*/ 2382991 w 2956453"/>
              <a:gd name="connsiteY4" fmla="*/ 801685 h 1809155"/>
              <a:gd name="connsiteX0" fmla="*/ 1483096 w 2056558"/>
              <a:gd name="connsiteY0" fmla="*/ 0 h 1007470"/>
              <a:gd name="connsiteX1" fmla="*/ 0 w 2056558"/>
              <a:gd name="connsiteY1" fmla="*/ 690470 h 1007470"/>
              <a:gd name="connsiteX2" fmla="*/ 589846 w 2056558"/>
              <a:gd name="connsiteY2" fmla="*/ 499090 h 1007470"/>
              <a:gd name="connsiteX3" fmla="*/ 2056558 w 2056558"/>
              <a:gd name="connsiteY3" fmla="*/ 1007470 h 1007470"/>
              <a:gd name="connsiteX4" fmla="*/ 1483096 w 2056558"/>
              <a:gd name="connsiteY4" fmla="*/ 0 h 1007470"/>
              <a:gd name="connsiteX0" fmla="*/ 3320696 w 3320696"/>
              <a:gd name="connsiteY0" fmla="*/ 0 h 2116351"/>
              <a:gd name="connsiteX1" fmla="*/ 0 w 3320696"/>
              <a:gd name="connsiteY1" fmla="*/ 1799351 h 2116351"/>
              <a:gd name="connsiteX2" fmla="*/ 589846 w 3320696"/>
              <a:gd name="connsiteY2" fmla="*/ 1607971 h 2116351"/>
              <a:gd name="connsiteX3" fmla="*/ 2056558 w 3320696"/>
              <a:gd name="connsiteY3" fmla="*/ 2116351 h 2116351"/>
              <a:gd name="connsiteX4" fmla="*/ 3320696 w 3320696"/>
              <a:gd name="connsiteY4" fmla="*/ 0 h 2116351"/>
              <a:gd name="connsiteX0" fmla="*/ 3320696 w 3320696"/>
              <a:gd name="connsiteY0" fmla="*/ 0 h 2555354"/>
              <a:gd name="connsiteX1" fmla="*/ 0 w 3320696"/>
              <a:gd name="connsiteY1" fmla="*/ 1799351 h 2555354"/>
              <a:gd name="connsiteX2" fmla="*/ 589846 w 3320696"/>
              <a:gd name="connsiteY2" fmla="*/ 1607971 h 2555354"/>
              <a:gd name="connsiteX3" fmla="*/ 2796387 w 3320696"/>
              <a:gd name="connsiteY3" fmla="*/ 2555354 h 2555354"/>
              <a:gd name="connsiteX4" fmla="*/ 3320696 w 3320696"/>
              <a:gd name="connsiteY4" fmla="*/ 0 h 2555354"/>
              <a:gd name="connsiteX0" fmla="*/ 3320696 w 3320696"/>
              <a:gd name="connsiteY0" fmla="*/ 0 h 2555354"/>
              <a:gd name="connsiteX1" fmla="*/ 0 w 3320696"/>
              <a:gd name="connsiteY1" fmla="*/ 1799351 h 2555354"/>
              <a:gd name="connsiteX2" fmla="*/ 1146924 w 3320696"/>
              <a:gd name="connsiteY2" fmla="*/ 2067446 h 2555354"/>
              <a:gd name="connsiteX3" fmla="*/ 2796387 w 3320696"/>
              <a:gd name="connsiteY3" fmla="*/ 2555354 h 2555354"/>
              <a:gd name="connsiteX4" fmla="*/ 3320696 w 3320696"/>
              <a:gd name="connsiteY4" fmla="*/ 0 h 2555354"/>
              <a:gd name="connsiteX0" fmla="*/ 2173772 w 2173772"/>
              <a:gd name="connsiteY0" fmla="*/ 0 h 2555354"/>
              <a:gd name="connsiteX1" fmla="*/ 696978 w 2173772"/>
              <a:gd name="connsiteY1" fmla="*/ 687058 h 2555354"/>
              <a:gd name="connsiteX2" fmla="*/ 0 w 2173772"/>
              <a:gd name="connsiteY2" fmla="*/ 2067446 h 2555354"/>
              <a:gd name="connsiteX3" fmla="*/ 1649463 w 2173772"/>
              <a:gd name="connsiteY3" fmla="*/ 2555354 h 2555354"/>
              <a:gd name="connsiteX4" fmla="*/ 2173772 w 2173772"/>
              <a:gd name="connsiteY4" fmla="*/ 0 h 2555354"/>
              <a:gd name="connsiteX0" fmla="*/ 2022303 w 2022303"/>
              <a:gd name="connsiteY0" fmla="*/ 0 h 2385870"/>
              <a:gd name="connsiteX1" fmla="*/ 696978 w 2022303"/>
              <a:gd name="connsiteY1" fmla="*/ 517574 h 2385870"/>
              <a:gd name="connsiteX2" fmla="*/ 0 w 2022303"/>
              <a:gd name="connsiteY2" fmla="*/ 1897962 h 2385870"/>
              <a:gd name="connsiteX3" fmla="*/ 1649463 w 2022303"/>
              <a:gd name="connsiteY3" fmla="*/ 2385870 h 2385870"/>
              <a:gd name="connsiteX4" fmla="*/ 2022303 w 2022303"/>
              <a:gd name="connsiteY4" fmla="*/ 0 h 2385870"/>
              <a:gd name="connsiteX0" fmla="*/ 2161654 w 2161654"/>
              <a:gd name="connsiteY0" fmla="*/ 0 h 2544420"/>
              <a:gd name="connsiteX1" fmla="*/ 696978 w 2161654"/>
              <a:gd name="connsiteY1" fmla="*/ 676124 h 2544420"/>
              <a:gd name="connsiteX2" fmla="*/ 0 w 2161654"/>
              <a:gd name="connsiteY2" fmla="*/ 2056512 h 2544420"/>
              <a:gd name="connsiteX3" fmla="*/ 1649463 w 2161654"/>
              <a:gd name="connsiteY3" fmla="*/ 2544420 h 2544420"/>
              <a:gd name="connsiteX4" fmla="*/ 2161654 w 2161654"/>
              <a:gd name="connsiteY4" fmla="*/ 0 h 2544420"/>
              <a:gd name="connsiteX0" fmla="*/ 2161654 w 2161654"/>
              <a:gd name="connsiteY0" fmla="*/ 0 h 2325981"/>
              <a:gd name="connsiteX1" fmla="*/ 696978 w 2161654"/>
              <a:gd name="connsiteY1" fmla="*/ 676124 h 2325981"/>
              <a:gd name="connsiteX2" fmla="*/ 0 w 2161654"/>
              <a:gd name="connsiteY2" fmla="*/ 2056512 h 2325981"/>
              <a:gd name="connsiteX3" fmla="*/ 1553760 w 2161654"/>
              <a:gd name="connsiteY3" fmla="*/ 2325981 h 2325981"/>
              <a:gd name="connsiteX4" fmla="*/ 2161654 w 2161654"/>
              <a:gd name="connsiteY4" fmla="*/ 0 h 2325981"/>
              <a:gd name="connsiteX0" fmla="*/ 2161654 w 2161654"/>
              <a:gd name="connsiteY0" fmla="*/ 0 h 2539340"/>
              <a:gd name="connsiteX1" fmla="*/ 696978 w 2161654"/>
              <a:gd name="connsiteY1" fmla="*/ 676124 h 2539340"/>
              <a:gd name="connsiteX2" fmla="*/ 0 w 2161654"/>
              <a:gd name="connsiteY2" fmla="*/ 2056512 h 2539340"/>
              <a:gd name="connsiteX3" fmla="*/ 1610056 w 2161654"/>
              <a:gd name="connsiteY3" fmla="*/ 2539340 h 2539340"/>
              <a:gd name="connsiteX4" fmla="*/ 2161654 w 2161654"/>
              <a:gd name="connsiteY4" fmla="*/ 0 h 2539340"/>
              <a:gd name="connsiteX0" fmla="*/ 2220765 w 2220765"/>
              <a:gd name="connsiteY0" fmla="*/ 0 h 2612999"/>
              <a:gd name="connsiteX1" fmla="*/ 696978 w 2220765"/>
              <a:gd name="connsiteY1" fmla="*/ 749783 h 2612999"/>
              <a:gd name="connsiteX2" fmla="*/ 0 w 2220765"/>
              <a:gd name="connsiteY2" fmla="*/ 2130171 h 2612999"/>
              <a:gd name="connsiteX3" fmla="*/ 1610056 w 2220765"/>
              <a:gd name="connsiteY3" fmla="*/ 2612999 h 2612999"/>
              <a:gd name="connsiteX4" fmla="*/ 2220765 w 2220765"/>
              <a:gd name="connsiteY4" fmla="*/ 0 h 261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0765" h="2612999">
                <a:moveTo>
                  <a:pt x="2220765" y="0"/>
                </a:moveTo>
                <a:lnTo>
                  <a:pt x="696978" y="749783"/>
                </a:lnTo>
                <a:lnTo>
                  <a:pt x="0" y="2130171"/>
                </a:lnTo>
                <a:lnTo>
                  <a:pt x="1610056" y="2612999"/>
                </a:lnTo>
                <a:lnTo>
                  <a:pt x="222076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50000"/>
                </a:schemeClr>
              </a:gs>
              <a:gs pos="50000">
                <a:schemeClr val="accent2">
                  <a:lumMod val="20000"/>
                  <a:lumOff val="80000"/>
                  <a:alpha val="50000"/>
                </a:schemeClr>
              </a:gs>
              <a:gs pos="100000">
                <a:schemeClr val="accent2">
                  <a:lumMod val="20000"/>
                  <a:lumOff val="8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4687260" y="2673159"/>
            <a:ext cx="1536591" cy="1572672"/>
          </a:xfrm>
          <a:custGeom>
            <a:avLst/>
            <a:gdLst>
              <a:gd name="connsiteX0" fmla="*/ 0 w 4813300"/>
              <a:gd name="connsiteY0" fmla="*/ 1689100 h 1981200"/>
              <a:gd name="connsiteX1" fmla="*/ 1625600 w 4813300"/>
              <a:gd name="connsiteY1" fmla="*/ 0 h 1981200"/>
              <a:gd name="connsiteX2" fmla="*/ 4813300 w 4813300"/>
              <a:gd name="connsiteY2" fmla="*/ 1981200 h 1981200"/>
              <a:gd name="connsiteX3" fmla="*/ 0 w 4813300"/>
              <a:gd name="connsiteY3" fmla="*/ 1689100 h 1981200"/>
              <a:gd name="connsiteX0" fmla="*/ 0 w 4559968"/>
              <a:gd name="connsiteY0" fmla="*/ 1689100 h 1981200"/>
              <a:gd name="connsiteX1" fmla="*/ 1625600 w 4559968"/>
              <a:gd name="connsiteY1" fmla="*/ 0 h 1981200"/>
              <a:gd name="connsiteX2" fmla="*/ 4559968 w 4559968"/>
              <a:gd name="connsiteY2" fmla="*/ 1981200 h 1981200"/>
              <a:gd name="connsiteX3" fmla="*/ 0 w 4559968"/>
              <a:gd name="connsiteY3" fmla="*/ 1689100 h 1981200"/>
              <a:gd name="connsiteX0" fmla="*/ 2955535 w 7515503"/>
              <a:gd name="connsiteY0" fmla="*/ 1993900 h 2286000"/>
              <a:gd name="connsiteX1" fmla="*/ 0 w 7515503"/>
              <a:gd name="connsiteY1" fmla="*/ 0 h 2286000"/>
              <a:gd name="connsiteX2" fmla="*/ 7515503 w 7515503"/>
              <a:gd name="connsiteY2" fmla="*/ 2286000 h 2286000"/>
              <a:gd name="connsiteX3" fmla="*/ 2955535 w 7515503"/>
              <a:gd name="connsiteY3" fmla="*/ 1993900 h 2286000"/>
              <a:gd name="connsiteX0" fmla="*/ 2955535 w 2955535"/>
              <a:gd name="connsiteY0" fmla="*/ 1993900 h 1993900"/>
              <a:gd name="connsiteX1" fmla="*/ 0 w 2955535"/>
              <a:gd name="connsiteY1" fmla="*/ 0 h 1993900"/>
              <a:gd name="connsiteX2" fmla="*/ 1266658 w 2955535"/>
              <a:gd name="connsiteY2" fmla="*/ 76200 h 1993900"/>
              <a:gd name="connsiteX3" fmla="*/ 2955535 w 2955535"/>
              <a:gd name="connsiteY3" fmla="*/ 1993900 h 1993900"/>
              <a:gd name="connsiteX0" fmla="*/ 2955535 w 2955535"/>
              <a:gd name="connsiteY0" fmla="*/ 1993900 h 1993900"/>
              <a:gd name="connsiteX1" fmla="*/ 0 w 2955535"/>
              <a:gd name="connsiteY1" fmla="*/ 0 h 1993900"/>
              <a:gd name="connsiteX2" fmla="*/ 1266658 w 2955535"/>
              <a:gd name="connsiteY2" fmla="*/ 0 h 1993900"/>
              <a:gd name="connsiteX3" fmla="*/ 2955535 w 2955535"/>
              <a:gd name="connsiteY3" fmla="*/ 1993900 h 1993900"/>
              <a:gd name="connsiteX0" fmla="*/ 2955535 w 2955535"/>
              <a:gd name="connsiteY0" fmla="*/ 2374900 h 2374900"/>
              <a:gd name="connsiteX1" fmla="*/ 0 w 2955535"/>
              <a:gd name="connsiteY1" fmla="*/ 381000 h 2374900"/>
              <a:gd name="connsiteX2" fmla="*/ 1266658 w 2955535"/>
              <a:gd name="connsiteY2" fmla="*/ 0 h 2374900"/>
              <a:gd name="connsiteX3" fmla="*/ 2955535 w 2955535"/>
              <a:gd name="connsiteY3" fmla="*/ 2374900 h 2374900"/>
              <a:gd name="connsiteX0" fmla="*/ 2510285 w 2510285"/>
              <a:gd name="connsiteY0" fmla="*/ 2374900 h 2374900"/>
              <a:gd name="connsiteX1" fmla="*/ 0 w 2510285"/>
              <a:gd name="connsiteY1" fmla="*/ 1849582 h 2374900"/>
              <a:gd name="connsiteX2" fmla="*/ 821408 w 2510285"/>
              <a:gd name="connsiteY2" fmla="*/ 0 h 2374900"/>
              <a:gd name="connsiteX3" fmla="*/ 2510285 w 2510285"/>
              <a:gd name="connsiteY3" fmla="*/ 2374900 h 2374900"/>
              <a:gd name="connsiteX0" fmla="*/ 2602291 w 2602291"/>
              <a:gd name="connsiteY0" fmla="*/ 2374900 h 2374900"/>
              <a:gd name="connsiteX1" fmla="*/ 0 w 2602291"/>
              <a:gd name="connsiteY1" fmla="*/ 1873466 h 2374900"/>
              <a:gd name="connsiteX2" fmla="*/ 913414 w 2602291"/>
              <a:gd name="connsiteY2" fmla="*/ 0 h 2374900"/>
              <a:gd name="connsiteX3" fmla="*/ 2602291 w 2602291"/>
              <a:gd name="connsiteY3" fmla="*/ 2374900 h 2374900"/>
              <a:gd name="connsiteX0" fmla="*/ 1398652 w 1398652"/>
              <a:gd name="connsiteY0" fmla="*/ 2322584 h 2322584"/>
              <a:gd name="connsiteX1" fmla="*/ 0 w 1398652"/>
              <a:gd name="connsiteY1" fmla="*/ 1873466 h 2322584"/>
              <a:gd name="connsiteX2" fmla="*/ 913414 w 1398652"/>
              <a:gd name="connsiteY2" fmla="*/ 0 h 2322584"/>
              <a:gd name="connsiteX3" fmla="*/ 1398652 w 1398652"/>
              <a:gd name="connsiteY3" fmla="*/ 2322584 h 2322584"/>
              <a:gd name="connsiteX0" fmla="*/ 1398652 w 1988498"/>
              <a:gd name="connsiteY0" fmla="*/ 449118 h 449118"/>
              <a:gd name="connsiteX1" fmla="*/ 0 w 1988498"/>
              <a:gd name="connsiteY1" fmla="*/ 0 h 449118"/>
              <a:gd name="connsiteX2" fmla="*/ 1988498 w 1988498"/>
              <a:gd name="connsiteY2" fmla="*/ 265821 h 449118"/>
              <a:gd name="connsiteX3" fmla="*/ 1398652 w 1988498"/>
              <a:gd name="connsiteY3" fmla="*/ 449118 h 449118"/>
              <a:gd name="connsiteX0" fmla="*/ 1398652 w 1988498"/>
              <a:gd name="connsiteY0" fmla="*/ 449118 h 519441"/>
              <a:gd name="connsiteX1" fmla="*/ 0 w 1988498"/>
              <a:gd name="connsiteY1" fmla="*/ 0 h 519441"/>
              <a:gd name="connsiteX2" fmla="*/ 621355 w 1988498"/>
              <a:gd name="connsiteY2" fmla="*/ 519441 h 519441"/>
              <a:gd name="connsiteX3" fmla="*/ 1988498 w 1988498"/>
              <a:gd name="connsiteY3" fmla="*/ 265821 h 519441"/>
              <a:gd name="connsiteX4" fmla="*/ 1398652 w 1988498"/>
              <a:gd name="connsiteY4" fmla="*/ 449118 h 519441"/>
              <a:gd name="connsiteX0" fmla="*/ 2382991 w 2382991"/>
              <a:gd name="connsiteY0" fmla="*/ 801685 h 801685"/>
              <a:gd name="connsiteX1" fmla="*/ 0 w 2382991"/>
              <a:gd name="connsiteY1" fmla="*/ 0 h 801685"/>
              <a:gd name="connsiteX2" fmla="*/ 621355 w 2382991"/>
              <a:gd name="connsiteY2" fmla="*/ 519441 h 801685"/>
              <a:gd name="connsiteX3" fmla="*/ 1988498 w 2382991"/>
              <a:gd name="connsiteY3" fmla="*/ 265821 h 801685"/>
              <a:gd name="connsiteX4" fmla="*/ 2382991 w 2382991"/>
              <a:gd name="connsiteY4" fmla="*/ 801685 h 801685"/>
              <a:gd name="connsiteX0" fmla="*/ 2382991 w 2956453"/>
              <a:gd name="connsiteY0" fmla="*/ 801685 h 1809155"/>
              <a:gd name="connsiteX1" fmla="*/ 0 w 2956453"/>
              <a:gd name="connsiteY1" fmla="*/ 0 h 1809155"/>
              <a:gd name="connsiteX2" fmla="*/ 621355 w 2956453"/>
              <a:gd name="connsiteY2" fmla="*/ 519441 h 1809155"/>
              <a:gd name="connsiteX3" fmla="*/ 2956453 w 2956453"/>
              <a:gd name="connsiteY3" fmla="*/ 1809155 h 1809155"/>
              <a:gd name="connsiteX4" fmla="*/ 2382991 w 2956453"/>
              <a:gd name="connsiteY4" fmla="*/ 801685 h 1809155"/>
              <a:gd name="connsiteX0" fmla="*/ 2382991 w 2956453"/>
              <a:gd name="connsiteY0" fmla="*/ 801685 h 1809155"/>
              <a:gd name="connsiteX1" fmla="*/ 0 w 2956453"/>
              <a:gd name="connsiteY1" fmla="*/ 0 h 1809155"/>
              <a:gd name="connsiteX2" fmla="*/ 1489741 w 2956453"/>
              <a:gd name="connsiteY2" fmla="*/ 1300775 h 1809155"/>
              <a:gd name="connsiteX3" fmla="*/ 2956453 w 2956453"/>
              <a:gd name="connsiteY3" fmla="*/ 1809155 h 1809155"/>
              <a:gd name="connsiteX4" fmla="*/ 2382991 w 2956453"/>
              <a:gd name="connsiteY4" fmla="*/ 801685 h 1809155"/>
              <a:gd name="connsiteX0" fmla="*/ 1483096 w 2056558"/>
              <a:gd name="connsiteY0" fmla="*/ 0 h 1007470"/>
              <a:gd name="connsiteX1" fmla="*/ 0 w 2056558"/>
              <a:gd name="connsiteY1" fmla="*/ 690470 h 1007470"/>
              <a:gd name="connsiteX2" fmla="*/ 589846 w 2056558"/>
              <a:gd name="connsiteY2" fmla="*/ 499090 h 1007470"/>
              <a:gd name="connsiteX3" fmla="*/ 2056558 w 2056558"/>
              <a:gd name="connsiteY3" fmla="*/ 1007470 h 1007470"/>
              <a:gd name="connsiteX4" fmla="*/ 1483096 w 2056558"/>
              <a:gd name="connsiteY4" fmla="*/ 0 h 1007470"/>
              <a:gd name="connsiteX0" fmla="*/ 3320696 w 3320696"/>
              <a:gd name="connsiteY0" fmla="*/ 0 h 2116351"/>
              <a:gd name="connsiteX1" fmla="*/ 0 w 3320696"/>
              <a:gd name="connsiteY1" fmla="*/ 1799351 h 2116351"/>
              <a:gd name="connsiteX2" fmla="*/ 589846 w 3320696"/>
              <a:gd name="connsiteY2" fmla="*/ 1607971 h 2116351"/>
              <a:gd name="connsiteX3" fmla="*/ 2056558 w 3320696"/>
              <a:gd name="connsiteY3" fmla="*/ 2116351 h 2116351"/>
              <a:gd name="connsiteX4" fmla="*/ 3320696 w 3320696"/>
              <a:gd name="connsiteY4" fmla="*/ 0 h 2116351"/>
              <a:gd name="connsiteX0" fmla="*/ 3320696 w 3320696"/>
              <a:gd name="connsiteY0" fmla="*/ 0 h 2555354"/>
              <a:gd name="connsiteX1" fmla="*/ 0 w 3320696"/>
              <a:gd name="connsiteY1" fmla="*/ 1799351 h 2555354"/>
              <a:gd name="connsiteX2" fmla="*/ 589846 w 3320696"/>
              <a:gd name="connsiteY2" fmla="*/ 1607971 h 2555354"/>
              <a:gd name="connsiteX3" fmla="*/ 2796387 w 3320696"/>
              <a:gd name="connsiteY3" fmla="*/ 2555354 h 2555354"/>
              <a:gd name="connsiteX4" fmla="*/ 3320696 w 3320696"/>
              <a:gd name="connsiteY4" fmla="*/ 0 h 2555354"/>
              <a:gd name="connsiteX0" fmla="*/ 3320696 w 3320696"/>
              <a:gd name="connsiteY0" fmla="*/ 0 h 2555354"/>
              <a:gd name="connsiteX1" fmla="*/ 0 w 3320696"/>
              <a:gd name="connsiteY1" fmla="*/ 1799351 h 2555354"/>
              <a:gd name="connsiteX2" fmla="*/ 1146924 w 3320696"/>
              <a:gd name="connsiteY2" fmla="*/ 2067446 h 2555354"/>
              <a:gd name="connsiteX3" fmla="*/ 2796387 w 3320696"/>
              <a:gd name="connsiteY3" fmla="*/ 2555354 h 2555354"/>
              <a:gd name="connsiteX4" fmla="*/ 3320696 w 3320696"/>
              <a:gd name="connsiteY4" fmla="*/ 0 h 2555354"/>
              <a:gd name="connsiteX0" fmla="*/ 2173772 w 2173772"/>
              <a:gd name="connsiteY0" fmla="*/ 0 h 2555354"/>
              <a:gd name="connsiteX1" fmla="*/ 696978 w 2173772"/>
              <a:gd name="connsiteY1" fmla="*/ 687058 h 2555354"/>
              <a:gd name="connsiteX2" fmla="*/ 0 w 2173772"/>
              <a:gd name="connsiteY2" fmla="*/ 2067446 h 2555354"/>
              <a:gd name="connsiteX3" fmla="*/ 1649463 w 2173772"/>
              <a:gd name="connsiteY3" fmla="*/ 2555354 h 2555354"/>
              <a:gd name="connsiteX4" fmla="*/ 2173772 w 2173772"/>
              <a:gd name="connsiteY4" fmla="*/ 0 h 2555354"/>
              <a:gd name="connsiteX0" fmla="*/ 2173772 w 2173772"/>
              <a:gd name="connsiteY0" fmla="*/ 0 h 2710029"/>
              <a:gd name="connsiteX1" fmla="*/ 696978 w 2173772"/>
              <a:gd name="connsiteY1" fmla="*/ 687058 h 2710029"/>
              <a:gd name="connsiteX2" fmla="*/ 0 w 2173772"/>
              <a:gd name="connsiteY2" fmla="*/ 2067446 h 2710029"/>
              <a:gd name="connsiteX3" fmla="*/ 2084286 w 2173772"/>
              <a:gd name="connsiteY3" fmla="*/ 2710029 h 2710029"/>
              <a:gd name="connsiteX4" fmla="*/ 2173772 w 2173772"/>
              <a:gd name="connsiteY4" fmla="*/ 0 h 2710029"/>
              <a:gd name="connsiteX0" fmla="*/ 2766139 w 2766139"/>
              <a:gd name="connsiteY0" fmla="*/ 652697 h 2022971"/>
              <a:gd name="connsiteX1" fmla="*/ 696978 w 2766139"/>
              <a:gd name="connsiteY1" fmla="*/ 0 h 2022971"/>
              <a:gd name="connsiteX2" fmla="*/ 0 w 2766139"/>
              <a:gd name="connsiteY2" fmla="*/ 1380388 h 2022971"/>
              <a:gd name="connsiteX3" fmla="*/ 2084286 w 2766139"/>
              <a:gd name="connsiteY3" fmla="*/ 2022971 h 2022971"/>
              <a:gd name="connsiteX4" fmla="*/ 2766139 w 2766139"/>
              <a:gd name="connsiteY4" fmla="*/ 652697 h 2022971"/>
              <a:gd name="connsiteX0" fmla="*/ 2261997 w 2261997"/>
              <a:gd name="connsiteY0" fmla="*/ 652697 h 2293651"/>
              <a:gd name="connsiteX1" fmla="*/ 192836 w 2261997"/>
              <a:gd name="connsiteY1" fmla="*/ 0 h 2293651"/>
              <a:gd name="connsiteX2" fmla="*/ 0 w 2261997"/>
              <a:gd name="connsiteY2" fmla="*/ 2293651 h 2293651"/>
              <a:gd name="connsiteX3" fmla="*/ 1580144 w 2261997"/>
              <a:gd name="connsiteY3" fmla="*/ 2022971 h 2293651"/>
              <a:gd name="connsiteX4" fmla="*/ 2261997 w 2261997"/>
              <a:gd name="connsiteY4" fmla="*/ 652697 h 2293651"/>
              <a:gd name="connsiteX0" fmla="*/ 2261997 w 2261997"/>
              <a:gd name="connsiteY0" fmla="*/ 128396 h 1769350"/>
              <a:gd name="connsiteX1" fmla="*/ 460031 w 2261997"/>
              <a:gd name="connsiteY1" fmla="*/ 0 h 1769350"/>
              <a:gd name="connsiteX2" fmla="*/ 0 w 2261997"/>
              <a:gd name="connsiteY2" fmla="*/ 1769350 h 1769350"/>
              <a:gd name="connsiteX3" fmla="*/ 1580144 w 2261997"/>
              <a:gd name="connsiteY3" fmla="*/ 1498670 h 1769350"/>
              <a:gd name="connsiteX4" fmla="*/ 2261997 w 2261997"/>
              <a:gd name="connsiteY4" fmla="*/ 128396 h 1769350"/>
              <a:gd name="connsiteX0" fmla="*/ 2261997 w 2261997"/>
              <a:gd name="connsiteY0" fmla="*/ 455942 h 2096896"/>
              <a:gd name="connsiteX1" fmla="*/ 853262 w 2261997"/>
              <a:gd name="connsiteY1" fmla="*/ 0 h 2096896"/>
              <a:gd name="connsiteX2" fmla="*/ 0 w 2261997"/>
              <a:gd name="connsiteY2" fmla="*/ 2096896 h 2096896"/>
              <a:gd name="connsiteX3" fmla="*/ 1580144 w 2261997"/>
              <a:gd name="connsiteY3" fmla="*/ 1826216 h 2096896"/>
              <a:gd name="connsiteX4" fmla="*/ 2261997 w 2261997"/>
              <a:gd name="connsiteY4" fmla="*/ 455942 h 2096896"/>
              <a:gd name="connsiteX0" fmla="*/ 2261997 w 2261997"/>
              <a:gd name="connsiteY0" fmla="*/ 341130 h 1982084"/>
              <a:gd name="connsiteX1" fmla="*/ 913850 w 2261997"/>
              <a:gd name="connsiteY1" fmla="*/ 0 h 1982084"/>
              <a:gd name="connsiteX2" fmla="*/ 0 w 2261997"/>
              <a:gd name="connsiteY2" fmla="*/ 1982084 h 1982084"/>
              <a:gd name="connsiteX3" fmla="*/ 1580144 w 2261997"/>
              <a:gd name="connsiteY3" fmla="*/ 1711404 h 1982084"/>
              <a:gd name="connsiteX4" fmla="*/ 2261997 w 2261997"/>
              <a:gd name="connsiteY4" fmla="*/ 341130 h 1982084"/>
              <a:gd name="connsiteX0" fmla="*/ 2261997 w 2261997"/>
              <a:gd name="connsiteY0" fmla="*/ 455942 h 2096896"/>
              <a:gd name="connsiteX1" fmla="*/ 835086 w 2261997"/>
              <a:gd name="connsiteY1" fmla="*/ 0 h 2096896"/>
              <a:gd name="connsiteX2" fmla="*/ 0 w 2261997"/>
              <a:gd name="connsiteY2" fmla="*/ 2096896 h 2096896"/>
              <a:gd name="connsiteX3" fmla="*/ 1580144 w 2261997"/>
              <a:gd name="connsiteY3" fmla="*/ 1826216 h 2096896"/>
              <a:gd name="connsiteX4" fmla="*/ 2261997 w 2261997"/>
              <a:gd name="connsiteY4" fmla="*/ 455942 h 2096896"/>
              <a:gd name="connsiteX0" fmla="*/ 2239479 w 2239479"/>
              <a:gd name="connsiteY0" fmla="*/ 455942 h 1908936"/>
              <a:gd name="connsiteX1" fmla="*/ 812568 w 2239479"/>
              <a:gd name="connsiteY1" fmla="*/ 0 h 1908936"/>
              <a:gd name="connsiteX2" fmla="*/ 0 w 2239479"/>
              <a:gd name="connsiteY2" fmla="*/ 1908936 h 1908936"/>
              <a:gd name="connsiteX3" fmla="*/ 1557626 w 2239479"/>
              <a:gd name="connsiteY3" fmla="*/ 1826216 h 1908936"/>
              <a:gd name="connsiteX4" fmla="*/ 2239479 w 2239479"/>
              <a:gd name="connsiteY4" fmla="*/ 455942 h 1908936"/>
              <a:gd name="connsiteX0" fmla="*/ 2270442 w 2270442"/>
              <a:gd name="connsiteY0" fmla="*/ 455942 h 2096896"/>
              <a:gd name="connsiteX1" fmla="*/ 843531 w 2270442"/>
              <a:gd name="connsiteY1" fmla="*/ 0 h 2096896"/>
              <a:gd name="connsiteX2" fmla="*/ 0 w 2270442"/>
              <a:gd name="connsiteY2" fmla="*/ 2096896 h 2096896"/>
              <a:gd name="connsiteX3" fmla="*/ 1588589 w 2270442"/>
              <a:gd name="connsiteY3" fmla="*/ 1826216 h 2096896"/>
              <a:gd name="connsiteX4" fmla="*/ 2270442 w 2270442"/>
              <a:gd name="connsiteY4" fmla="*/ 455942 h 209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0442" h="2096896">
                <a:moveTo>
                  <a:pt x="2270442" y="455942"/>
                </a:moveTo>
                <a:lnTo>
                  <a:pt x="843531" y="0"/>
                </a:lnTo>
                <a:lnTo>
                  <a:pt x="0" y="2096896"/>
                </a:lnTo>
                <a:lnTo>
                  <a:pt x="1588589" y="1826216"/>
                </a:lnTo>
                <a:lnTo>
                  <a:pt x="2270442" y="45594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0000"/>
                  <a:lumOff val="40000"/>
                  <a:alpha val="50000"/>
                </a:schemeClr>
              </a:gs>
              <a:gs pos="50000">
                <a:schemeClr val="accent2">
                  <a:lumMod val="20000"/>
                  <a:lumOff val="80000"/>
                  <a:alpha val="50000"/>
                </a:schemeClr>
              </a:gs>
              <a:gs pos="100000">
                <a:schemeClr val="accent2">
                  <a:lumMod val="20000"/>
                  <a:lumOff val="8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03E2C28-3130-4CAC-8738-9104E65B949A}"/>
              </a:ext>
            </a:extLst>
          </p:cNvPr>
          <p:cNvGrpSpPr/>
          <p:nvPr/>
        </p:nvGrpSpPr>
        <p:grpSpPr>
          <a:xfrm>
            <a:off x="1524000" y="3243049"/>
            <a:ext cx="2914650" cy="1157501"/>
            <a:chOff x="4674128" y="3257833"/>
            <a:chExt cx="2914650" cy="1157501"/>
          </a:xfrm>
        </p:grpSpPr>
        <p:sp>
          <p:nvSpPr>
            <p:cNvPr id="41" name="Freeform 59">
              <a:extLst>
                <a:ext uri="{FF2B5EF4-FFF2-40B4-BE49-F238E27FC236}">
                  <a16:creationId xmlns:a16="http://schemas.microsoft.com/office/drawing/2014/main" id="{A9865ABE-7CAB-4FE5-BDA6-CCA011743D6A}"/>
                </a:ext>
              </a:extLst>
            </p:cNvPr>
            <p:cNvSpPr/>
            <p:nvPr/>
          </p:nvSpPr>
          <p:spPr>
            <a:xfrm>
              <a:off x="4674128" y="3257833"/>
              <a:ext cx="2914650" cy="1157501"/>
            </a:xfrm>
            <a:custGeom>
              <a:avLst/>
              <a:gdLst>
                <a:gd name="connsiteX0" fmla="*/ 0 w 4813300"/>
                <a:gd name="connsiteY0" fmla="*/ 1689100 h 1981200"/>
                <a:gd name="connsiteX1" fmla="*/ 1625600 w 4813300"/>
                <a:gd name="connsiteY1" fmla="*/ 0 h 1981200"/>
                <a:gd name="connsiteX2" fmla="*/ 4813300 w 4813300"/>
                <a:gd name="connsiteY2" fmla="*/ 1981200 h 1981200"/>
                <a:gd name="connsiteX3" fmla="*/ 0 w 4813300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559968 w 4559968"/>
                <a:gd name="connsiteY2" fmla="*/ 1981200 h 1981200"/>
                <a:gd name="connsiteX3" fmla="*/ 0 w 4559968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306636 w 4559968"/>
                <a:gd name="connsiteY2" fmla="*/ 381000 h 1981200"/>
                <a:gd name="connsiteX3" fmla="*/ 4559968 w 4559968"/>
                <a:gd name="connsiteY3" fmla="*/ 1981200 h 1981200"/>
                <a:gd name="connsiteX4" fmla="*/ 0 w 4559968"/>
                <a:gd name="connsiteY4" fmla="*/ 1689100 h 1981200"/>
                <a:gd name="connsiteX0" fmla="*/ 0 w 4306636"/>
                <a:gd name="connsiteY0" fmla="*/ 1689100 h 1981200"/>
                <a:gd name="connsiteX1" fmla="*/ 1625600 w 4306636"/>
                <a:gd name="connsiteY1" fmla="*/ 0 h 1981200"/>
                <a:gd name="connsiteX2" fmla="*/ 4306636 w 4306636"/>
                <a:gd name="connsiteY2" fmla="*/ 381000 h 1981200"/>
                <a:gd name="connsiteX3" fmla="*/ 3631086 w 4306636"/>
                <a:gd name="connsiteY3" fmla="*/ 1981200 h 1981200"/>
                <a:gd name="connsiteX4" fmla="*/ 0 w 4306636"/>
                <a:gd name="connsiteY4" fmla="*/ 1689100 h 1981200"/>
                <a:gd name="connsiteX0" fmla="*/ 0 w 4306636"/>
                <a:gd name="connsiteY0" fmla="*/ 1536700 h 1828800"/>
                <a:gd name="connsiteX1" fmla="*/ 1435545 w 4306636"/>
                <a:gd name="connsiteY1" fmla="*/ 0 h 1828800"/>
                <a:gd name="connsiteX2" fmla="*/ 4306636 w 4306636"/>
                <a:gd name="connsiteY2" fmla="*/ 228600 h 1828800"/>
                <a:gd name="connsiteX3" fmla="*/ 3631086 w 4306636"/>
                <a:gd name="connsiteY3" fmla="*/ 1828800 h 1828800"/>
                <a:gd name="connsiteX4" fmla="*/ 0 w 4306636"/>
                <a:gd name="connsiteY4" fmla="*/ 1536700 h 1828800"/>
                <a:gd name="connsiteX0" fmla="*/ 0 w 4306636"/>
                <a:gd name="connsiteY0" fmla="*/ 1536700 h 1752600"/>
                <a:gd name="connsiteX1" fmla="*/ 1435545 w 4306636"/>
                <a:gd name="connsiteY1" fmla="*/ 0 h 1752600"/>
                <a:gd name="connsiteX2" fmla="*/ 4306636 w 4306636"/>
                <a:gd name="connsiteY2" fmla="*/ 228600 h 1752600"/>
                <a:gd name="connsiteX3" fmla="*/ 3208866 w 4306636"/>
                <a:gd name="connsiteY3" fmla="*/ 1752600 h 1752600"/>
                <a:gd name="connsiteX4" fmla="*/ 0 w 4306636"/>
                <a:gd name="connsiteY4" fmla="*/ 1536700 h 1752600"/>
                <a:gd name="connsiteX0" fmla="*/ 0 w 4306636"/>
                <a:gd name="connsiteY0" fmla="*/ 1308100 h 1524000"/>
                <a:gd name="connsiteX1" fmla="*/ 1435545 w 4306636"/>
                <a:gd name="connsiteY1" fmla="*/ 7961 h 1524000"/>
                <a:gd name="connsiteX2" fmla="*/ 4306636 w 4306636"/>
                <a:gd name="connsiteY2" fmla="*/ 0 h 1524000"/>
                <a:gd name="connsiteX3" fmla="*/ 3208866 w 4306636"/>
                <a:gd name="connsiteY3" fmla="*/ 1524000 h 1524000"/>
                <a:gd name="connsiteX4" fmla="*/ 0 w 4306636"/>
                <a:gd name="connsiteY4" fmla="*/ 1308100 h 1524000"/>
                <a:gd name="connsiteX0" fmla="*/ 0 w 4306636"/>
                <a:gd name="connsiteY0" fmla="*/ 1327435 h 1543335"/>
                <a:gd name="connsiteX1" fmla="*/ 1445628 w 4306636"/>
                <a:gd name="connsiteY1" fmla="*/ 0 h 1543335"/>
                <a:gd name="connsiteX2" fmla="*/ 4306636 w 4306636"/>
                <a:gd name="connsiteY2" fmla="*/ 19335 h 1543335"/>
                <a:gd name="connsiteX3" fmla="*/ 3208866 w 4306636"/>
                <a:gd name="connsiteY3" fmla="*/ 1543335 h 1543335"/>
                <a:gd name="connsiteX4" fmla="*/ 0 w 4306636"/>
                <a:gd name="connsiteY4" fmla="*/ 1327435 h 154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6636" h="1543335">
                  <a:moveTo>
                    <a:pt x="0" y="1327435"/>
                  </a:moveTo>
                  <a:lnTo>
                    <a:pt x="1445628" y="0"/>
                  </a:lnTo>
                  <a:lnTo>
                    <a:pt x="4306636" y="19335"/>
                  </a:lnTo>
                  <a:lnTo>
                    <a:pt x="3208866" y="1543335"/>
                  </a:lnTo>
                  <a:lnTo>
                    <a:pt x="0" y="132743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0000"/>
                  </a:schemeClr>
                </a:gs>
                <a:gs pos="50000">
                  <a:schemeClr val="accent1">
                    <a:tint val="44500"/>
                    <a:satMod val="160000"/>
                    <a:alpha val="50000"/>
                  </a:schemeClr>
                </a:gs>
                <a:gs pos="100000">
                  <a:schemeClr val="accent1">
                    <a:tint val="23500"/>
                    <a:satMod val="16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70B62B-F029-4C0A-A5BF-F571348098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61212" y="3671249"/>
              <a:ext cx="1985749" cy="102357"/>
            </a:xfrm>
            <a:prstGeom prst="line">
              <a:avLst/>
            </a:prstGeom>
            <a:ln w="28575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08AC1F3-9FA4-4A27-9AC5-E98758242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5910" y="3261815"/>
              <a:ext cx="812311" cy="1085050"/>
            </a:xfrm>
            <a:prstGeom prst="line">
              <a:avLst/>
            </a:prstGeom>
            <a:ln w="28575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D498727-A9A8-4B38-B75E-C07EE02872BA}"/>
              </a:ext>
            </a:extLst>
          </p:cNvPr>
          <p:cNvCxnSpPr>
            <a:cxnSpLocks/>
          </p:cNvCxnSpPr>
          <p:nvPr/>
        </p:nvCxnSpPr>
        <p:spPr>
          <a:xfrm flipV="1">
            <a:off x="2517247" y="3096081"/>
            <a:ext cx="0" cy="140971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6DD518E-C745-41FF-B193-B5FA43C9E693}"/>
              </a:ext>
            </a:extLst>
          </p:cNvPr>
          <p:cNvCxnSpPr>
            <a:cxnSpLocks/>
          </p:cNvCxnSpPr>
          <p:nvPr/>
        </p:nvCxnSpPr>
        <p:spPr>
          <a:xfrm flipV="1">
            <a:off x="3427837" y="2888436"/>
            <a:ext cx="0" cy="360045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8EEBCFA-2A53-403C-8741-772D1D927713}"/>
              </a:ext>
            </a:extLst>
          </p:cNvPr>
          <p:cNvCxnSpPr>
            <a:cxnSpLocks/>
          </p:cNvCxnSpPr>
          <p:nvPr/>
        </p:nvCxnSpPr>
        <p:spPr>
          <a:xfrm flipV="1">
            <a:off x="2116053" y="2682696"/>
            <a:ext cx="1144" cy="962025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7A8A39-569B-4AA4-BF95-D3B1D4FE1662}"/>
              </a:ext>
            </a:extLst>
          </p:cNvPr>
          <p:cNvCxnSpPr>
            <a:cxnSpLocks/>
          </p:cNvCxnSpPr>
          <p:nvPr/>
        </p:nvCxnSpPr>
        <p:spPr>
          <a:xfrm flipV="1">
            <a:off x="4102796" y="2515056"/>
            <a:ext cx="14651" cy="1250203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CE27FE1-F1DA-405B-A663-24FA18F458D4}"/>
              </a:ext>
            </a:extLst>
          </p:cNvPr>
          <p:cNvCxnSpPr/>
          <p:nvPr/>
        </p:nvCxnSpPr>
        <p:spPr>
          <a:xfrm flipV="1">
            <a:off x="3081127" y="3024214"/>
            <a:ext cx="0" cy="675409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C5A03FB-58E0-4F56-9569-DE61CE551303}"/>
              </a:ext>
            </a:extLst>
          </p:cNvPr>
          <p:cNvCxnSpPr/>
          <p:nvPr/>
        </p:nvCxnSpPr>
        <p:spPr>
          <a:xfrm flipV="1">
            <a:off x="2611493" y="4046264"/>
            <a:ext cx="0" cy="285750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578503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с планина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Основни идеи</a:t>
            </a:r>
          </a:p>
          <a:p>
            <a:pPr lvl="1"/>
            <a:r>
              <a:rPr lang="bg-BG" dirty="0"/>
              <a:t>Раздробяваме по квадрат</a:t>
            </a:r>
          </a:p>
          <a:p>
            <a:pPr lvl="1"/>
            <a:r>
              <a:rPr lang="bg-BG" dirty="0"/>
              <a:t>Оцветяваме според височината</a:t>
            </a:r>
          </a:p>
          <a:p>
            <a:pPr lvl="1"/>
            <a:r>
              <a:rPr lang="bg-BG" dirty="0"/>
              <a:t>Осветяваме според ориентацията</a:t>
            </a:r>
            <a:endParaRPr lang="en-US" dirty="0"/>
          </a:p>
        </p:txBody>
      </p:sp>
      <p:pic>
        <p:nvPicPr>
          <p:cNvPr id="4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68872" y="2990611"/>
            <a:ext cx="2750728" cy="171473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3">
            <a:hlinkClick r:id="rId4" action="ppaction://hlinkfile"/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24401" y="2990611"/>
            <a:ext cx="2743583" cy="171473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46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Питагорово дърво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Основни елементи</a:t>
            </a:r>
          </a:p>
          <a:p>
            <a:pPr lvl="1"/>
            <a:r>
              <a:rPr lang="bg-BG" dirty="0"/>
              <a:t>Правоъгълни триъгълници</a:t>
            </a:r>
          </a:p>
          <a:p>
            <a:pPr lvl="1"/>
            <a:r>
              <a:rPr lang="bg-BG" dirty="0"/>
              <a:t>Квадрати</a:t>
            </a:r>
          </a:p>
          <a:p>
            <a:pPr lvl="1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85800" y="3297342"/>
            <a:ext cx="914400" cy="1257300"/>
            <a:chOff x="990600" y="4724400"/>
            <a:chExt cx="1219200" cy="1676400"/>
          </a:xfrm>
        </p:grpSpPr>
        <p:sp>
          <p:nvSpPr>
            <p:cNvPr id="4" name="Freeform 3"/>
            <p:cNvSpPr/>
            <p:nvPr/>
          </p:nvSpPr>
          <p:spPr>
            <a:xfrm>
              <a:off x="990600" y="5257800"/>
              <a:ext cx="1219200" cy="1143000"/>
            </a:xfrm>
            <a:custGeom>
              <a:avLst/>
              <a:gdLst>
                <a:gd name="connsiteX0" fmla="*/ 0 w 4813300"/>
                <a:gd name="connsiteY0" fmla="*/ 1689100 h 1981200"/>
                <a:gd name="connsiteX1" fmla="*/ 1625600 w 4813300"/>
                <a:gd name="connsiteY1" fmla="*/ 0 h 1981200"/>
                <a:gd name="connsiteX2" fmla="*/ 4813300 w 4813300"/>
                <a:gd name="connsiteY2" fmla="*/ 1981200 h 1981200"/>
                <a:gd name="connsiteX3" fmla="*/ 0 w 4813300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559968 w 4559968"/>
                <a:gd name="connsiteY2" fmla="*/ 1981200 h 1981200"/>
                <a:gd name="connsiteX3" fmla="*/ 0 w 4559968"/>
                <a:gd name="connsiteY3" fmla="*/ 1689100 h 1981200"/>
                <a:gd name="connsiteX0" fmla="*/ 1245491 w 2934368"/>
                <a:gd name="connsiteY0" fmla="*/ 1981200 h 1981200"/>
                <a:gd name="connsiteX1" fmla="*/ 0 w 2934368"/>
                <a:gd name="connsiteY1" fmla="*/ 0 h 1981200"/>
                <a:gd name="connsiteX2" fmla="*/ 2934368 w 2934368"/>
                <a:gd name="connsiteY2" fmla="*/ 1981200 h 1981200"/>
                <a:gd name="connsiteX3" fmla="*/ 1245491 w 2934368"/>
                <a:gd name="connsiteY3" fmla="*/ 1981200 h 1981200"/>
                <a:gd name="connsiteX0" fmla="*/ 1245491 w 2596593"/>
                <a:gd name="connsiteY0" fmla="*/ 1981200 h 1981200"/>
                <a:gd name="connsiteX1" fmla="*/ 0 w 2596593"/>
                <a:gd name="connsiteY1" fmla="*/ 0 h 1981200"/>
                <a:gd name="connsiteX2" fmla="*/ 2596593 w 2596593"/>
                <a:gd name="connsiteY2" fmla="*/ 1981200 h 1981200"/>
                <a:gd name="connsiteX3" fmla="*/ 1245491 w 2596593"/>
                <a:gd name="connsiteY3" fmla="*/ 1981200 h 1981200"/>
                <a:gd name="connsiteX0" fmla="*/ 0 w 1351102"/>
                <a:gd name="connsiteY0" fmla="*/ 990600 h 990600"/>
                <a:gd name="connsiteX1" fmla="*/ 0 w 1351102"/>
                <a:gd name="connsiteY1" fmla="*/ 0 h 990600"/>
                <a:gd name="connsiteX2" fmla="*/ 1351102 w 1351102"/>
                <a:gd name="connsiteY2" fmla="*/ 990600 h 990600"/>
                <a:gd name="connsiteX3" fmla="*/ 0 w 1351102"/>
                <a:gd name="connsiteY3" fmla="*/ 990600 h 990600"/>
                <a:gd name="connsiteX0" fmla="*/ 0 w 1351102"/>
                <a:gd name="connsiteY0" fmla="*/ 1066800 h 1066800"/>
                <a:gd name="connsiteX1" fmla="*/ 0 w 1351102"/>
                <a:gd name="connsiteY1" fmla="*/ 76200 h 1066800"/>
                <a:gd name="connsiteX2" fmla="*/ 1351102 w 1351102"/>
                <a:gd name="connsiteY2" fmla="*/ 0 h 1066800"/>
                <a:gd name="connsiteX3" fmla="*/ 1351102 w 1351102"/>
                <a:gd name="connsiteY3" fmla="*/ 1066800 h 1066800"/>
                <a:gd name="connsiteX4" fmla="*/ 0 w 1351102"/>
                <a:gd name="connsiteY4" fmla="*/ 1066800 h 10668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7620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102" h="1143000">
                  <a:moveTo>
                    <a:pt x="0" y="1143000"/>
                  </a:moveTo>
                  <a:lnTo>
                    <a:pt x="0" y="0"/>
                  </a:lnTo>
                  <a:lnTo>
                    <a:pt x="1351102" y="0"/>
                  </a:lnTo>
                  <a:lnTo>
                    <a:pt x="1351102" y="1143000"/>
                  </a:lnTo>
                  <a:lnTo>
                    <a:pt x="0" y="1143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0000"/>
                  </a:schemeClr>
                </a:gs>
                <a:gs pos="50000">
                  <a:schemeClr val="accent1">
                    <a:tint val="44500"/>
                    <a:satMod val="160000"/>
                    <a:alpha val="50000"/>
                  </a:schemeClr>
                </a:gs>
                <a:gs pos="100000">
                  <a:schemeClr val="accent1">
                    <a:tint val="23500"/>
                    <a:satMod val="16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990600" y="4724400"/>
              <a:ext cx="1219200" cy="533400"/>
            </a:xfrm>
            <a:custGeom>
              <a:avLst/>
              <a:gdLst>
                <a:gd name="connsiteX0" fmla="*/ 0 w 4813300"/>
                <a:gd name="connsiteY0" fmla="*/ 1689100 h 1981200"/>
                <a:gd name="connsiteX1" fmla="*/ 1625600 w 4813300"/>
                <a:gd name="connsiteY1" fmla="*/ 0 h 1981200"/>
                <a:gd name="connsiteX2" fmla="*/ 4813300 w 4813300"/>
                <a:gd name="connsiteY2" fmla="*/ 1981200 h 1981200"/>
                <a:gd name="connsiteX3" fmla="*/ 0 w 4813300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559968 w 4559968"/>
                <a:gd name="connsiteY2" fmla="*/ 1981200 h 1981200"/>
                <a:gd name="connsiteX3" fmla="*/ 0 w 4559968"/>
                <a:gd name="connsiteY3" fmla="*/ 1689100 h 1981200"/>
                <a:gd name="connsiteX0" fmla="*/ 1245491 w 2934368"/>
                <a:gd name="connsiteY0" fmla="*/ 1981200 h 1981200"/>
                <a:gd name="connsiteX1" fmla="*/ 0 w 2934368"/>
                <a:gd name="connsiteY1" fmla="*/ 0 h 1981200"/>
                <a:gd name="connsiteX2" fmla="*/ 2934368 w 2934368"/>
                <a:gd name="connsiteY2" fmla="*/ 1981200 h 1981200"/>
                <a:gd name="connsiteX3" fmla="*/ 1245491 w 2934368"/>
                <a:gd name="connsiteY3" fmla="*/ 1981200 h 1981200"/>
                <a:gd name="connsiteX0" fmla="*/ 1245491 w 2596593"/>
                <a:gd name="connsiteY0" fmla="*/ 1981200 h 1981200"/>
                <a:gd name="connsiteX1" fmla="*/ 0 w 2596593"/>
                <a:gd name="connsiteY1" fmla="*/ 0 h 1981200"/>
                <a:gd name="connsiteX2" fmla="*/ 2596593 w 2596593"/>
                <a:gd name="connsiteY2" fmla="*/ 1981200 h 1981200"/>
                <a:gd name="connsiteX3" fmla="*/ 1245491 w 2596593"/>
                <a:gd name="connsiteY3" fmla="*/ 1981200 h 1981200"/>
                <a:gd name="connsiteX0" fmla="*/ 0 w 1351102"/>
                <a:gd name="connsiteY0" fmla="*/ 990600 h 990600"/>
                <a:gd name="connsiteX1" fmla="*/ 0 w 1351102"/>
                <a:gd name="connsiteY1" fmla="*/ 0 h 990600"/>
                <a:gd name="connsiteX2" fmla="*/ 1351102 w 1351102"/>
                <a:gd name="connsiteY2" fmla="*/ 990600 h 990600"/>
                <a:gd name="connsiteX3" fmla="*/ 0 w 1351102"/>
                <a:gd name="connsiteY3" fmla="*/ 990600 h 990600"/>
                <a:gd name="connsiteX0" fmla="*/ 0 w 1351102"/>
                <a:gd name="connsiteY0" fmla="*/ 1066800 h 1066800"/>
                <a:gd name="connsiteX1" fmla="*/ 0 w 1351102"/>
                <a:gd name="connsiteY1" fmla="*/ 76200 h 1066800"/>
                <a:gd name="connsiteX2" fmla="*/ 1351102 w 1351102"/>
                <a:gd name="connsiteY2" fmla="*/ 0 h 1066800"/>
                <a:gd name="connsiteX3" fmla="*/ 1351102 w 1351102"/>
                <a:gd name="connsiteY3" fmla="*/ 1066800 h 1066800"/>
                <a:gd name="connsiteX4" fmla="*/ 0 w 1351102"/>
                <a:gd name="connsiteY4" fmla="*/ 1066800 h 10668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7620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1143000 h 1143000"/>
                <a:gd name="connsiteX3" fmla="*/ 0 w 1351102"/>
                <a:gd name="connsiteY3" fmla="*/ 1143000 h 1143000"/>
                <a:gd name="connsiteX0" fmla="*/ 0 w 1351102"/>
                <a:gd name="connsiteY0" fmla="*/ 533400 h 533400"/>
                <a:gd name="connsiteX1" fmla="*/ 337776 w 1351102"/>
                <a:gd name="connsiteY1" fmla="*/ 0 h 533400"/>
                <a:gd name="connsiteX2" fmla="*/ 1351102 w 1351102"/>
                <a:gd name="connsiteY2" fmla="*/ 533400 h 533400"/>
                <a:gd name="connsiteX3" fmla="*/ 0 w 1351102"/>
                <a:gd name="connsiteY3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102" h="533400">
                  <a:moveTo>
                    <a:pt x="0" y="533400"/>
                  </a:moveTo>
                  <a:lnTo>
                    <a:pt x="337776" y="0"/>
                  </a:lnTo>
                  <a:lnTo>
                    <a:pt x="1351102" y="533400"/>
                  </a:lnTo>
                  <a:lnTo>
                    <a:pt x="0" y="5334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0000"/>
                  </a:schemeClr>
                </a:gs>
                <a:gs pos="50000">
                  <a:schemeClr val="accent1">
                    <a:tint val="44500"/>
                    <a:satMod val="160000"/>
                    <a:alpha val="50000"/>
                  </a:schemeClr>
                </a:gs>
                <a:gs pos="100000">
                  <a:schemeClr val="accent1">
                    <a:tint val="23500"/>
                    <a:satMod val="16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11734" y="3297342"/>
            <a:ext cx="914400" cy="1257300"/>
            <a:chOff x="990600" y="4724400"/>
            <a:chExt cx="1219200" cy="1676400"/>
          </a:xfrm>
        </p:grpSpPr>
        <p:sp>
          <p:nvSpPr>
            <p:cNvPr id="8" name="Freeform 7"/>
            <p:cNvSpPr/>
            <p:nvPr/>
          </p:nvSpPr>
          <p:spPr>
            <a:xfrm>
              <a:off x="990600" y="5257800"/>
              <a:ext cx="1219200" cy="1143000"/>
            </a:xfrm>
            <a:custGeom>
              <a:avLst/>
              <a:gdLst>
                <a:gd name="connsiteX0" fmla="*/ 0 w 4813300"/>
                <a:gd name="connsiteY0" fmla="*/ 1689100 h 1981200"/>
                <a:gd name="connsiteX1" fmla="*/ 1625600 w 4813300"/>
                <a:gd name="connsiteY1" fmla="*/ 0 h 1981200"/>
                <a:gd name="connsiteX2" fmla="*/ 4813300 w 4813300"/>
                <a:gd name="connsiteY2" fmla="*/ 1981200 h 1981200"/>
                <a:gd name="connsiteX3" fmla="*/ 0 w 4813300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559968 w 4559968"/>
                <a:gd name="connsiteY2" fmla="*/ 1981200 h 1981200"/>
                <a:gd name="connsiteX3" fmla="*/ 0 w 4559968"/>
                <a:gd name="connsiteY3" fmla="*/ 1689100 h 1981200"/>
                <a:gd name="connsiteX0" fmla="*/ 1245491 w 2934368"/>
                <a:gd name="connsiteY0" fmla="*/ 1981200 h 1981200"/>
                <a:gd name="connsiteX1" fmla="*/ 0 w 2934368"/>
                <a:gd name="connsiteY1" fmla="*/ 0 h 1981200"/>
                <a:gd name="connsiteX2" fmla="*/ 2934368 w 2934368"/>
                <a:gd name="connsiteY2" fmla="*/ 1981200 h 1981200"/>
                <a:gd name="connsiteX3" fmla="*/ 1245491 w 2934368"/>
                <a:gd name="connsiteY3" fmla="*/ 1981200 h 1981200"/>
                <a:gd name="connsiteX0" fmla="*/ 1245491 w 2596593"/>
                <a:gd name="connsiteY0" fmla="*/ 1981200 h 1981200"/>
                <a:gd name="connsiteX1" fmla="*/ 0 w 2596593"/>
                <a:gd name="connsiteY1" fmla="*/ 0 h 1981200"/>
                <a:gd name="connsiteX2" fmla="*/ 2596593 w 2596593"/>
                <a:gd name="connsiteY2" fmla="*/ 1981200 h 1981200"/>
                <a:gd name="connsiteX3" fmla="*/ 1245491 w 2596593"/>
                <a:gd name="connsiteY3" fmla="*/ 1981200 h 1981200"/>
                <a:gd name="connsiteX0" fmla="*/ 0 w 1351102"/>
                <a:gd name="connsiteY0" fmla="*/ 990600 h 990600"/>
                <a:gd name="connsiteX1" fmla="*/ 0 w 1351102"/>
                <a:gd name="connsiteY1" fmla="*/ 0 h 990600"/>
                <a:gd name="connsiteX2" fmla="*/ 1351102 w 1351102"/>
                <a:gd name="connsiteY2" fmla="*/ 990600 h 990600"/>
                <a:gd name="connsiteX3" fmla="*/ 0 w 1351102"/>
                <a:gd name="connsiteY3" fmla="*/ 990600 h 990600"/>
                <a:gd name="connsiteX0" fmla="*/ 0 w 1351102"/>
                <a:gd name="connsiteY0" fmla="*/ 1066800 h 1066800"/>
                <a:gd name="connsiteX1" fmla="*/ 0 w 1351102"/>
                <a:gd name="connsiteY1" fmla="*/ 76200 h 1066800"/>
                <a:gd name="connsiteX2" fmla="*/ 1351102 w 1351102"/>
                <a:gd name="connsiteY2" fmla="*/ 0 h 1066800"/>
                <a:gd name="connsiteX3" fmla="*/ 1351102 w 1351102"/>
                <a:gd name="connsiteY3" fmla="*/ 1066800 h 1066800"/>
                <a:gd name="connsiteX4" fmla="*/ 0 w 1351102"/>
                <a:gd name="connsiteY4" fmla="*/ 1066800 h 10668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7620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102" h="1143000">
                  <a:moveTo>
                    <a:pt x="0" y="1143000"/>
                  </a:moveTo>
                  <a:lnTo>
                    <a:pt x="0" y="0"/>
                  </a:lnTo>
                  <a:lnTo>
                    <a:pt x="1351102" y="0"/>
                  </a:lnTo>
                  <a:lnTo>
                    <a:pt x="1351102" y="1143000"/>
                  </a:lnTo>
                  <a:lnTo>
                    <a:pt x="0" y="1143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0000"/>
                  </a:schemeClr>
                </a:gs>
                <a:gs pos="50000">
                  <a:schemeClr val="accent1">
                    <a:tint val="44500"/>
                    <a:satMod val="160000"/>
                    <a:alpha val="50000"/>
                  </a:schemeClr>
                </a:gs>
                <a:gs pos="100000">
                  <a:schemeClr val="accent1">
                    <a:tint val="23500"/>
                    <a:satMod val="16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990600" y="4724400"/>
              <a:ext cx="1219200" cy="533400"/>
            </a:xfrm>
            <a:custGeom>
              <a:avLst/>
              <a:gdLst>
                <a:gd name="connsiteX0" fmla="*/ 0 w 4813300"/>
                <a:gd name="connsiteY0" fmla="*/ 1689100 h 1981200"/>
                <a:gd name="connsiteX1" fmla="*/ 1625600 w 4813300"/>
                <a:gd name="connsiteY1" fmla="*/ 0 h 1981200"/>
                <a:gd name="connsiteX2" fmla="*/ 4813300 w 4813300"/>
                <a:gd name="connsiteY2" fmla="*/ 1981200 h 1981200"/>
                <a:gd name="connsiteX3" fmla="*/ 0 w 4813300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559968 w 4559968"/>
                <a:gd name="connsiteY2" fmla="*/ 1981200 h 1981200"/>
                <a:gd name="connsiteX3" fmla="*/ 0 w 4559968"/>
                <a:gd name="connsiteY3" fmla="*/ 1689100 h 1981200"/>
                <a:gd name="connsiteX0" fmla="*/ 1245491 w 2934368"/>
                <a:gd name="connsiteY0" fmla="*/ 1981200 h 1981200"/>
                <a:gd name="connsiteX1" fmla="*/ 0 w 2934368"/>
                <a:gd name="connsiteY1" fmla="*/ 0 h 1981200"/>
                <a:gd name="connsiteX2" fmla="*/ 2934368 w 2934368"/>
                <a:gd name="connsiteY2" fmla="*/ 1981200 h 1981200"/>
                <a:gd name="connsiteX3" fmla="*/ 1245491 w 2934368"/>
                <a:gd name="connsiteY3" fmla="*/ 1981200 h 1981200"/>
                <a:gd name="connsiteX0" fmla="*/ 1245491 w 2596593"/>
                <a:gd name="connsiteY0" fmla="*/ 1981200 h 1981200"/>
                <a:gd name="connsiteX1" fmla="*/ 0 w 2596593"/>
                <a:gd name="connsiteY1" fmla="*/ 0 h 1981200"/>
                <a:gd name="connsiteX2" fmla="*/ 2596593 w 2596593"/>
                <a:gd name="connsiteY2" fmla="*/ 1981200 h 1981200"/>
                <a:gd name="connsiteX3" fmla="*/ 1245491 w 2596593"/>
                <a:gd name="connsiteY3" fmla="*/ 1981200 h 1981200"/>
                <a:gd name="connsiteX0" fmla="*/ 0 w 1351102"/>
                <a:gd name="connsiteY0" fmla="*/ 990600 h 990600"/>
                <a:gd name="connsiteX1" fmla="*/ 0 w 1351102"/>
                <a:gd name="connsiteY1" fmla="*/ 0 h 990600"/>
                <a:gd name="connsiteX2" fmla="*/ 1351102 w 1351102"/>
                <a:gd name="connsiteY2" fmla="*/ 990600 h 990600"/>
                <a:gd name="connsiteX3" fmla="*/ 0 w 1351102"/>
                <a:gd name="connsiteY3" fmla="*/ 990600 h 990600"/>
                <a:gd name="connsiteX0" fmla="*/ 0 w 1351102"/>
                <a:gd name="connsiteY0" fmla="*/ 1066800 h 1066800"/>
                <a:gd name="connsiteX1" fmla="*/ 0 w 1351102"/>
                <a:gd name="connsiteY1" fmla="*/ 76200 h 1066800"/>
                <a:gd name="connsiteX2" fmla="*/ 1351102 w 1351102"/>
                <a:gd name="connsiteY2" fmla="*/ 0 h 1066800"/>
                <a:gd name="connsiteX3" fmla="*/ 1351102 w 1351102"/>
                <a:gd name="connsiteY3" fmla="*/ 1066800 h 1066800"/>
                <a:gd name="connsiteX4" fmla="*/ 0 w 1351102"/>
                <a:gd name="connsiteY4" fmla="*/ 1066800 h 10668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7620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1143000 h 1143000"/>
                <a:gd name="connsiteX3" fmla="*/ 0 w 1351102"/>
                <a:gd name="connsiteY3" fmla="*/ 1143000 h 1143000"/>
                <a:gd name="connsiteX0" fmla="*/ 0 w 1351102"/>
                <a:gd name="connsiteY0" fmla="*/ 533400 h 533400"/>
                <a:gd name="connsiteX1" fmla="*/ 337776 w 1351102"/>
                <a:gd name="connsiteY1" fmla="*/ 0 h 533400"/>
                <a:gd name="connsiteX2" fmla="*/ 1351102 w 1351102"/>
                <a:gd name="connsiteY2" fmla="*/ 533400 h 533400"/>
                <a:gd name="connsiteX3" fmla="*/ 0 w 1351102"/>
                <a:gd name="connsiteY3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102" h="533400">
                  <a:moveTo>
                    <a:pt x="0" y="533400"/>
                  </a:moveTo>
                  <a:lnTo>
                    <a:pt x="337776" y="0"/>
                  </a:lnTo>
                  <a:lnTo>
                    <a:pt x="1351102" y="533400"/>
                  </a:lnTo>
                  <a:lnTo>
                    <a:pt x="0" y="5334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0000"/>
                  </a:schemeClr>
                </a:gs>
                <a:gs pos="50000">
                  <a:schemeClr val="accent1">
                    <a:tint val="44500"/>
                    <a:satMod val="160000"/>
                    <a:alpha val="50000"/>
                  </a:schemeClr>
                </a:gs>
                <a:gs pos="100000">
                  <a:schemeClr val="accent1">
                    <a:tint val="23500"/>
                    <a:satMod val="16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 rot="1800000">
            <a:off x="4960983" y="2475263"/>
            <a:ext cx="797243" cy="1096210"/>
            <a:chOff x="990600" y="4724400"/>
            <a:chExt cx="1219200" cy="1676400"/>
          </a:xfrm>
        </p:grpSpPr>
        <p:sp>
          <p:nvSpPr>
            <p:cNvPr id="11" name="Freeform 10"/>
            <p:cNvSpPr/>
            <p:nvPr/>
          </p:nvSpPr>
          <p:spPr>
            <a:xfrm>
              <a:off x="990600" y="5257800"/>
              <a:ext cx="1219200" cy="1143000"/>
            </a:xfrm>
            <a:custGeom>
              <a:avLst/>
              <a:gdLst>
                <a:gd name="connsiteX0" fmla="*/ 0 w 4813300"/>
                <a:gd name="connsiteY0" fmla="*/ 1689100 h 1981200"/>
                <a:gd name="connsiteX1" fmla="*/ 1625600 w 4813300"/>
                <a:gd name="connsiteY1" fmla="*/ 0 h 1981200"/>
                <a:gd name="connsiteX2" fmla="*/ 4813300 w 4813300"/>
                <a:gd name="connsiteY2" fmla="*/ 1981200 h 1981200"/>
                <a:gd name="connsiteX3" fmla="*/ 0 w 4813300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559968 w 4559968"/>
                <a:gd name="connsiteY2" fmla="*/ 1981200 h 1981200"/>
                <a:gd name="connsiteX3" fmla="*/ 0 w 4559968"/>
                <a:gd name="connsiteY3" fmla="*/ 1689100 h 1981200"/>
                <a:gd name="connsiteX0" fmla="*/ 1245491 w 2934368"/>
                <a:gd name="connsiteY0" fmla="*/ 1981200 h 1981200"/>
                <a:gd name="connsiteX1" fmla="*/ 0 w 2934368"/>
                <a:gd name="connsiteY1" fmla="*/ 0 h 1981200"/>
                <a:gd name="connsiteX2" fmla="*/ 2934368 w 2934368"/>
                <a:gd name="connsiteY2" fmla="*/ 1981200 h 1981200"/>
                <a:gd name="connsiteX3" fmla="*/ 1245491 w 2934368"/>
                <a:gd name="connsiteY3" fmla="*/ 1981200 h 1981200"/>
                <a:gd name="connsiteX0" fmla="*/ 1245491 w 2596593"/>
                <a:gd name="connsiteY0" fmla="*/ 1981200 h 1981200"/>
                <a:gd name="connsiteX1" fmla="*/ 0 w 2596593"/>
                <a:gd name="connsiteY1" fmla="*/ 0 h 1981200"/>
                <a:gd name="connsiteX2" fmla="*/ 2596593 w 2596593"/>
                <a:gd name="connsiteY2" fmla="*/ 1981200 h 1981200"/>
                <a:gd name="connsiteX3" fmla="*/ 1245491 w 2596593"/>
                <a:gd name="connsiteY3" fmla="*/ 1981200 h 1981200"/>
                <a:gd name="connsiteX0" fmla="*/ 0 w 1351102"/>
                <a:gd name="connsiteY0" fmla="*/ 990600 h 990600"/>
                <a:gd name="connsiteX1" fmla="*/ 0 w 1351102"/>
                <a:gd name="connsiteY1" fmla="*/ 0 h 990600"/>
                <a:gd name="connsiteX2" fmla="*/ 1351102 w 1351102"/>
                <a:gd name="connsiteY2" fmla="*/ 990600 h 990600"/>
                <a:gd name="connsiteX3" fmla="*/ 0 w 1351102"/>
                <a:gd name="connsiteY3" fmla="*/ 990600 h 990600"/>
                <a:gd name="connsiteX0" fmla="*/ 0 w 1351102"/>
                <a:gd name="connsiteY0" fmla="*/ 1066800 h 1066800"/>
                <a:gd name="connsiteX1" fmla="*/ 0 w 1351102"/>
                <a:gd name="connsiteY1" fmla="*/ 76200 h 1066800"/>
                <a:gd name="connsiteX2" fmla="*/ 1351102 w 1351102"/>
                <a:gd name="connsiteY2" fmla="*/ 0 h 1066800"/>
                <a:gd name="connsiteX3" fmla="*/ 1351102 w 1351102"/>
                <a:gd name="connsiteY3" fmla="*/ 1066800 h 1066800"/>
                <a:gd name="connsiteX4" fmla="*/ 0 w 1351102"/>
                <a:gd name="connsiteY4" fmla="*/ 1066800 h 10668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7620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102" h="1143000">
                  <a:moveTo>
                    <a:pt x="0" y="1143000"/>
                  </a:moveTo>
                  <a:lnTo>
                    <a:pt x="0" y="0"/>
                  </a:lnTo>
                  <a:lnTo>
                    <a:pt x="1351102" y="0"/>
                  </a:lnTo>
                  <a:lnTo>
                    <a:pt x="1351102" y="1143000"/>
                  </a:lnTo>
                  <a:lnTo>
                    <a:pt x="0" y="1143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0000"/>
                  </a:schemeClr>
                </a:gs>
                <a:gs pos="50000">
                  <a:schemeClr val="accent1">
                    <a:tint val="44500"/>
                    <a:satMod val="160000"/>
                    <a:alpha val="50000"/>
                  </a:schemeClr>
                </a:gs>
                <a:gs pos="100000">
                  <a:schemeClr val="accent1">
                    <a:tint val="23500"/>
                    <a:satMod val="16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990600" y="4724400"/>
              <a:ext cx="1219200" cy="533400"/>
            </a:xfrm>
            <a:custGeom>
              <a:avLst/>
              <a:gdLst>
                <a:gd name="connsiteX0" fmla="*/ 0 w 4813300"/>
                <a:gd name="connsiteY0" fmla="*/ 1689100 h 1981200"/>
                <a:gd name="connsiteX1" fmla="*/ 1625600 w 4813300"/>
                <a:gd name="connsiteY1" fmla="*/ 0 h 1981200"/>
                <a:gd name="connsiteX2" fmla="*/ 4813300 w 4813300"/>
                <a:gd name="connsiteY2" fmla="*/ 1981200 h 1981200"/>
                <a:gd name="connsiteX3" fmla="*/ 0 w 4813300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559968 w 4559968"/>
                <a:gd name="connsiteY2" fmla="*/ 1981200 h 1981200"/>
                <a:gd name="connsiteX3" fmla="*/ 0 w 4559968"/>
                <a:gd name="connsiteY3" fmla="*/ 1689100 h 1981200"/>
                <a:gd name="connsiteX0" fmla="*/ 1245491 w 2934368"/>
                <a:gd name="connsiteY0" fmla="*/ 1981200 h 1981200"/>
                <a:gd name="connsiteX1" fmla="*/ 0 w 2934368"/>
                <a:gd name="connsiteY1" fmla="*/ 0 h 1981200"/>
                <a:gd name="connsiteX2" fmla="*/ 2934368 w 2934368"/>
                <a:gd name="connsiteY2" fmla="*/ 1981200 h 1981200"/>
                <a:gd name="connsiteX3" fmla="*/ 1245491 w 2934368"/>
                <a:gd name="connsiteY3" fmla="*/ 1981200 h 1981200"/>
                <a:gd name="connsiteX0" fmla="*/ 1245491 w 2596593"/>
                <a:gd name="connsiteY0" fmla="*/ 1981200 h 1981200"/>
                <a:gd name="connsiteX1" fmla="*/ 0 w 2596593"/>
                <a:gd name="connsiteY1" fmla="*/ 0 h 1981200"/>
                <a:gd name="connsiteX2" fmla="*/ 2596593 w 2596593"/>
                <a:gd name="connsiteY2" fmla="*/ 1981200 h 1981200"/>
                <a:gd name="connsiteX3" fmla="*/ 1245491 w 2596593"/>
                <a:gd name="connsiteY3" fmla="*/ 1981200 h 1981200"/>
                <a:gd name="connsiteX0" fmla="*/ 0 w 1351102"/>
                <a:gd name="connsiteY0" fmla="*/ 990600 h 990600"/>
                <a:gd name="connsiteX1" fmla="*/ 0 w 1351102"/>
                <a:gd name="connsiteY1" fmla="*/ 0 h 990600"/>
                <a:gd name="connsiteX2" fmla="*/ 1351102 w 1351102"/>
                <a:gd name="connsiteY2" fmla="*/ 990600 h 990600"/>
                <a:gd name="connsiteX3" fmla="*/ 0 w 1351102"/>
                <a:gd name="connsiteY3" fmla="*/ 990600 h 990600"/>
                <a:gd name="connsiteX0" fmla="*/ 0 w 1351102"/>
                <a:gd name="connsiteY0" fmla="*/ 1066800 h 1066800"/>
                <a:gd name="connsiteX1" fmla="*/ 0 w 1351102"/>
                <a:gd name="connsiteY1" fmla="*/ 76200 h 1066800"/>
                <a:gd name="connsiteX2" fmla="*/ 1351102 w 1351102"/>
                <a:gd name="connsiteY2" fmla="*/ 0 h 1066800"/>
                <a:gd name="connsiteX3" fmla="*/ 1351102 w 1351102"/>
                <a:gd name="connsiteY3" fmla="*/ 1066800 h 1066800"/>
                <a:gd name="connsiteX4" fmla="*/ 0 w 1351102"/>
                <a:gd name="connsiteY4" fmla="*/ 1066800 h 10668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7620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1143000 h 1143000"/>
                <a:gd name="connsiteX3" fmla="*/ 0 w 1351102"/>
                <a:gd name="connsiteY3" fmla="*/ 1143000 h 1143000"/>
                <a:gd name="connsiteX0" fmla="*/ 0 w 1351102"/>
                <a:gd name="connsiteY0" fmla="*/ 533400 h 533400"/>
                <a:gd name="connsiteX1" fmla="*/ 337776 w 1351102"/>
                <a:gd name="connsiteY1" fmla="*/ 0 h 533400"/>
                <a:gd name="connsiteX2" fmla="*/ 1351102 w 1351102"/>
                <a:gd name="connsiteY2" fmla="*/ 533400 h 533400"/>
                <a:gd name="connsiteX3" fmla="*/ 0 w 1351102"/>
                <a:gd name="connsiteY3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102" h="533400">
                  <a:moveTo>
                    <a:pt x="0" y="533400"/>
                  </a:moveTo>
                  <a:lnTo>
                    <a:pt x="337776" y="0"/>
                  </a:lnTo>
                  <a:lnTo>
                    <a:pt x="1351102" y="533400"/>
                  </a:lnTo>
                  <a:lnTo>
                    <a:pt x="0" y="5334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0000"/>
                  </a:schemeClr>
                </a:gs>
                <a:gs pos="50000">
                  <a:schemeClr val="accent1">
                    <a:tint val="44500"/>
                    <a:satMod val="160000"/>
                    <a:alpha val="50000"/>
                  </a:schemeClr>
                </a:gs>
                <a:gs pos="100000">
                  <a:schemeClr val="accent1">
                    <a:tint val="23500"/>
                    <a:satMod val="16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 rot="18000000">
            <a:off x="4120822" y="3026062"/>
            <a:ext cx="458672" cy="630674"/>
            <a:chOff x="990600" y="4724400"/>
            <a:chExt cx="1219200" cy="1676400"/>
          </a:xfrm>
        </p:grpSpPr>
        <p:sp>
          <p:nvSpPr>
            <p:cNvPr id="14" name="Freeform 13"/>
            <p:cNvSpPr/>
            <p:nvPr/>
          </p:nvSpPr>
          <p:spPr>
            <a:xfrm>
              <a:off x="990600" y="5257800"/>
              <a:ext cx="1219200" cy="1143000"/>
            </a:xfrm>
            <a:custGeom>
              <a:avLst/>
              <a:gdLst>
                <a:gd name="connsiteX0" fmla="*/ 0 w 4813300"/>
                <a:gd name="connsiteY0" fmla="*/ 1689100 h 1981200"/>
                <a:gd name="connsiteX1" fmla="*/ 1625600 w 4813300"/>
                <a:gd name="connsiteY1" fmla="*/ 0 h 1981200"/>
                <a:gd name="connsiteX2" fmla="*/ 4813300 w 4813300"/>
                <a:gd name="connsiteY2" fmla="*/ 1981200 h 1981200"/>
                <a:gd name="connsiteX3" fmla="*/ 0 w 4813300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559968 w 4559968"/>
                <a:gd name="connsiteY2" fmla="*/ 1981200 h 1981200"/>
                <a:gd name="connsiteX3" fmla="*/ 0 w 4559968"/>
                <a:gd name="connsiteY3" fmla="*/ 1689100 h 1981200"/>
                <a:gd name="connsiteX0" fmla="*/ 1245491 w 2934368"/>
                <a:gd name="connsiteY0" fmla="*/ 1981200 h 1981200"/>
                <a:gd name="connsiteX1" fmla="*/ 0 w 2934368"/>
                <a:gd name="connsiteY1" fmla="*/ 0 h 1981200"/>
                <a:gd name="connsiteX2" fmla="*/ 2934368 w 2934368"/>
                <a:gd name="connsiteY2" fmla="*/ 1981200 h 1981200"/>
                <a:gd name="connsiteX3" fmla="*/ 1245491 w 2934368"/>
                <a:gd name="connsiteY3" fmla="*/ 1981200 h 1981200"/>
                <a:gd name="connsiteX0" fmla="*/ 1245491 w 2596593"/>
                <a:gd name="connsiteY0" fmla="*/ 1981200 h 1981200"/>
                <a:gd name="connsiteX1" fmla="*/ 0 w 2596593"/>
                <a:gd name="connsiteY1" fmla="*/ 0 h 1981200"/>
                <a:gd name="connsiteX2" fmla="*/ 2596593 w 2596593"/>
                <a:gd name="connsiteY2" fmla="*/ 1981200 h 1981200"/>
                <a:gd name="connsiteX3" fmla="*/ 1245491 w 2596593"/>
                <a:gd name="connsiteY3" fmla="*/ 1981200 h 1981200"/>
                <a:gd name="connsiteX0" fmla="*/ 0 w 1351102"/>
                <a:gd name="connsiteY0" fmla="*/ 990600 h 990600"/>
                <a:gd name="connsiteX1" fmla="*/ 0 w 1351102"/>
                <a:gd name="connsiteY1" fmla="*/ 0 h 990600"/>
                <a:gd name="connsiteX2" fmla="*/ 1351102 w 1351102"/>
                <a:gd name="connsiteY2" fmla="*/ 990600 h 990600"/>
                <a:gd name="connsiteX3" fmla="*/ 0 w 1351102"/>
                <a:gd name="connsiteY3" fmla="*/ 990600 h 990600"/>
                <a:gd name="connsiteX0" fmla="*/ 0 w 1351102"/>
                <a:gd name="connsiteY0" fmla="*/ 1066800 h 1066800"/>
                <a:gd name="connsiteX1" fmla="*/ 0 w 1351102"/>
                <a:gd name="connsiteY1" fmla="*/ 76200 h 1066800"/>
                <a:gd name="connsiteX2" fmla="*/ 1351102 w 1351102"/>
                <a:gd name="connsiteY2" fmla="*/ 0 h 1066800"/>
                <a:gd name="connsiteX3" fmla="*/ 1351102 w 1351102"/>
                <a:gd name="connsiteY3" fmla="*/ 1066800 h 1066800"/>
                <a:gd name="connsiteX4" fmla="*/ 0 w 1351102"/>
                <a:gd name="connsiteY4" fmla="*/ 1066800 h 10668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7620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102" h="1143000">
                  <a:moveTo>
                    <a:pt x="0" y="1143000"/>
                  </a:moveTo>
                  <a:lnTo>
                    <a:pt x="0" y="0"/>
                  </a:lnTo>
                  <a:lnTo>
                    <a:pt x="1351102" y="0"/>
                  </a:lnTo>
                  <a:lnTo>
                    <a:pt x="1351102" y="1143000"/>
                  </a:lnTo>
                  <a:lnTo>
                    <a:pt x="0" y="1143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0000"/>
                  </a:schemeClr>
                </a:gs>
                <a:gs pos="50000">
                  <a:schemeClr val="accent1">
                    <a:tint val="44500"/>
                    <a:satMod val="160000"/>
                    <a:alpha val="50000"/>
                  </a:schemeClr>
                </a:gs>
                <a:gs pos="100000">
                  <a:schemeClr val="accent1">
                    <a:tint val="23500"/>
                    <a:satMod val="16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990600" y="4724400"/>
              <a:ext cx="1219200" cy="533400"/>
            </a:xfrm>
            <a:custGeom>
              <a:avLst/>
              <a:gdLst>
                <a:gd name="connsiteX0" fmla="*/ 0 w 4813300"/>
                <a:gd name="connsiteY0" fmla="*/ 1689100 h 1981200"/>
                <a:gd name="connsiteX1" fmla="*/ 1625600 w 4813300"/>
                <a:gd name="connsiteY1" fmla="*/ 0 h 1981200"/>
                <a:gd name="connsiteX2" fmla="*/ 4813300 w 4813300"/>
                <a:gd name="connsiteY2" fmla="*/ 1981200 h 1981200"/>
                <a:gd name="connsiteX3" fmla="*/ 0 w 4813300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559968 w 4559968"/>
                <a:gd name="connsiteY2" fmla="*/ 1981200 h 1981200"/>
                <a:gd name="connsiteX3" fmla="*/ 0 w 4559968"/>
                <a:gd name="connsiteY3" fmla="*/ 1689100 h 1981200"/>
                <a:gd name="connsiteX0" fmla="*/ 1245491 w 2934368"/>
                <a:gd name="connsiteY0" fmla="*/ 1981200 h 1981200"/>
                <a:gd name="connsiteX1" fmla="*/ 0 w 2934368"/>
                <a:gd name="connsiteY1" fmla="*/ 0 h 1981200"/>
                <a:gd name="connsiteX2" fmla="*/ 2934368 w 2934368"/>
                <a:gd name="connsiteY2" fmla="*/ 1981200 h 1981200"/>
                <a:gd name="connsiteX3" fmla="*/ 1245491 w 2934368"/>
                <a:gd name="connsiteY3" fmla="*/ 1981200 h 1981200"/>
                <a:gd name="connsiteX0" fmla="*/ 1245491 w 2596593"/>
                <a:gd name="connsiteY0" fmla="*/ 1981200 h 1981200"/>
                <a:gd name="connsiteX1" fmla="*/ 0 w 2596593"/>
                <a:gd name="connsiteY1" fmla="*/ 0 h 1981200"/>
                <a:gd name="connsiteX2" fmla="*/ 2596593 w 2596593"/>
                <a:gd name="connsiteY2" fmla="*/ 1981200 h 1981200"/>
                <a:gd name="connsiteX3" fmla="*/ 1245491 w 2596593"/>
                <a:gd name="connsiteY3" fmla="*/ 1981200 h 1981200"/>
                <a:gd name="connsiteX0" fmla="*/ 0 w 1351102"/>
                <a:gd name="connsiteY0" fmla="*/ 990600 h 990600"/>
                <a:gd name="connsiteX1" fmla="*/ 0 w 1351102"/>
                <a:gd name="connsiteY1" fmla="*/ 0 h 990600"/>
                <a:gd name="connsiteX2" fmla="*/ 1351102 w 1351102"/>
                <a:gd name="connsiteY2" fmla="*/ 990600 h 990600"/>
                <a:gd name="connsiteX3" fmla="*/ 0 w 1351102"/>
                <a:gd name="connsiteY3" fmla="*/ 990600 h 990600"/>
                <a:gd name="connsiteX0" fmla="*/ 0 w 1351102"/>
                <a:gd name="connsiteY0" fmla="*/ 1066800 h 1066800"/>
                <a:gd name="connsiteX1" fmla="*/ 0 w 1351102"/>
                <a:gd name="connsiteY1" fmla="*/ 76200 h 1066800"/>
                <a:gd name="connsiteX2" fmla="*/ 1351102 w 1351102"/>
                <a:gd name="connsiteY2" fmla="*/ 0 h 1066800"/>
                <a:gd name="connsiteX3" fmla="*/ 1351102 w 1351102"/>
                <a:gd name="connsiteY3" fmla="*/ 1066800 h 1066800"/>
                <a:gd name="connsiteX4" fmla="*/ 0 w 1351102"/>
                <a:gd name="connsiteY4" fmla="*/ 1066800 h 10668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7620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1143000 h 1143000"/>
                <a:gd name="connsiteX3" fmla="*/ 0 w 1351102"/>
                <a:gd name="connsiteY3" fmla="*/ 1143000 h 1143000"/>
                <a:gd name="connsiteX0" fmla="*/ 0 w 1351102"/>
                <a:gd name="connsiteY0" fmla="*/ 533400 h 533400"/>
                <a:gd name="connsiteX1" fmla="*/ 337776 w 1351102"/>
                <a:gd name="connsiteY1" fmla="*/ 0 h 533400"/>
                <a:gd name="connsiteX2" fmla="*/ 1351102 w 1351102"/>
                <a:gd name="connsiteY2" fmla="*/ 533400 h 533400"/>
                <a:gd name="connsiteX3" fmla="*/ 0 w 1351102"/>
                <a:gd name="connsiteY3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102" h="533400">
                  <a:moveTo>
                    <a:pt x="0" y="533400"/>
                  </a:moveTo>
                  <a:lnTo>
                    <a:pt x="337776" y="0"/>
                  </a:lnTo>
                  <a:lnTo>
                    <a:pt x="1351102" y="533400"/>
                  </a:lnTo>
                  <a:lnTo>
                    <a:pt x="0" y="5334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0000"/>
                  </a:schemeClr>
                </a:gs>
                <a:gs pos="50000">
                  <a:schemeClr val="accent1">
                    <a:tint val="44500"/>
                    <a:satMod val="160000"/>
                    <a:alpha val="50000"/>
                  </a:schemeClr>
                </a:gs>
                <a:gs pos="100000">
                  <a:schemeClr val="accent1">
                    <a:tint val="23500"/>
                    <a:satMod val="16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961172" y="3297342"/>
            <a:ext cx="914400" cy="1257300"/>
            <a:chOff x="990600" y="4724400"/>
            <a:chExt cx="1219200" cy="1676400"/>
          </a:xfrm>
        </p:grpSpPr>
        <p:sp>
          <p:nvSpPr>
            <p:cNvPr id="17" name="Freeform 16"/>
            <p:cNvSpPr/>
            <p:nvPr/>
          </p:nvSpPr>
          <p:spPr>
            <a:xfrm>
              <a:off x="990600" y="5257800"/>
              <a:ext cx="1219200" cy="1143000"/>
            </a:xfrm>
            <a:custGeom>
              <a:avLst/>
              <a:gdLst>
                <a:gd name="connsiteX0" fmla="*/ 0 w 4813300"/>
                <a:gd name="connsiteY0" fmla="*/ 1689100 h 1981200"/>
                <a:gd name="connsiteX1" fmla="*/ 1625600 w 4813300"/>
                <a:gd name="connsiteY1" fmla="*/ 0 h 1981200"/>
                <a:gd name="connsiteX2" fmla="*/ 4813300 w 4813300"/>
                <a:gd name="connsiteY2" fmla="*/ 1981200 h 1981200"/>
                <a:gd name="connsiteX3" fmla="*/ 0 w 4813300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559968 w 4559968"/>
                <a:gd name="connsiteY2" fmla="*/ 1981200 h 1981200"/>
                <a:gd name="connsiteX3" fmla="*/ 0 w 4559968"/>
                <a:gd name="connsiteY3" fmla="*/ 1689100 h 1981200"/>
                <a:gd name="connsiteX0" fmla="*/ 1245491 w 2934368"/>
                <a:gd name="connsiteY0" fmla="*/ 1981200 h 1981200"/>
                <a:gd name="connsiteX1" fmla="*/ 0 w 2934368"/>
                <a:gd name="connsiteY1" fmla="*/ 0 h 1981200"/>
                <a:gd name="connsiteX2" fmla="*/ 2934368 w 2934368"/>
                <a:gd name="connsiteY2" fmla="*/ 1981200 h 1981200"/>
                <a:gd name="connsiteX3" fmla="*/ 1245491 w 2934368"/>
                <a:gd name="connsiteY3" fmla="*/ 1981200 h 1981200"/>
                <a:gd name="connsiteX0" fmla="*/ 1245491 w 2596593"/>
                <a:gd name="connsiteY0" fmla="*/ 1981200 h 1981200"/>
                <a:gd name="connsiteX1" fmla="*/ 0 w 2596593"/>
                <a:gd name="connsiteY1" fmla="*/ 0 h 1981200"/>
                <a:gd name="connsiteX2" fmla="*/ 2596593 w 2596593"/>
                <a:gd name="connsiteY2" fmla="*/ 1981200 h 1981200"/>
                <a:gd name="connsiteX3" fmla="*/ 1245491 w 2596593"/>
                <a:gd name="connsiteY3" fmla="*/ 1981200 h 1981200"/>
                <a:gd name="connsiteX0" fmla="*/ 0 w 1351102"/>
                <a:gd name="connsiteY0" fmla="*/ 990600 h 990600"/>
                <a:gd name="connsiteX1" fmla="*/ 0 w 1351102"/>
                <a:gd name="connsiteY1" fmla="*/ 0 h 990600"/>
                <a:gd name="connsiteX2" fmla="*/ 1351102 w 1351102"/>
                <a:gd name="connsiteY2" fmla="*/ 990600 h 990600"/>
                <a:gd name="connsiteX3" fmla="*/ 0 w 1351102"/>
                <a:gd name="connsiteY3" fmla="*/ 990600 h 990600"/>
                <a:gd name="connsiteX0" fmla="*/ 0 w 1351102"/>
                <a:gd name="connsiteY0" fmla="*/ 1066800 h 1066800"/>
                <a:gd name="connsiteX1" fmla="*/ 0 w 1351102"/>
                <a:gd name="connsiteY1" fmla="*/ 76200 h 1066800"/>
                <a:gd name="connsiteX2" fmla="*/ 1351102 w 1351102"/>
                <a:gd name="connsiteY2" fmla="*/ 0 h 1066800"/>
                <a:gd name="connsiteX3" fmla="*/ 1351102 w 1351102"/>
                <a:gd name="connsiteY3" fmla="*/ 1066800 h 1066800"/>
                <a:gd name="connsiteX4" fmla="*/ 0 w 1351102"/>
                <a:gd name="connsiteY4" fmla="*/ 1066800 h 10668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7620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102" h="1143000">
                  <a:moveTo>
                    <a:pt x="0" y="1143000"/>
                  </a:moveTo>
                  <a:lnTo>
                    <a:pt x="0" y="0"/>
                  </a:lnTo>
                  <a:lnTo>
                    <a:pt x="1351102" y="0"/>
                  </a:lnTo>
                  <a:lnTo>
                    <a:pt x="1351102" y="1143000"/>
                  </a:lnTo>
                  <a:lnTo>
                    <a:pt x="0" y="1143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0000"/>
                  </a:schemeClr>
                </a:gs>
                <a:gs pos="50000">
                  <a:schemeClr val="accent1">
                    <a:tint val="44500"/>
                    <a:satMod val="160000"/>
                    <a:alpha val="50000"/>
                  </a:schemeClr>
                </a:gs>
                <a:gs pos="100000">
                  <a:schemeClr val="accent1">
                    <a:tint val="23500"/>
                    <a:satMod val="16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990600" y="4724400"/>
              <a:ext cx="1219200" cy="533400"/>
            </a:xfrm>
            <a:custGeom>
              <a:avLst/>
              <a:gdLst>
                <a:gd name="connsiteX0" fmla="*/ 0 w 4813300"/>
                <a:gd name="connsiteY0" fmla="*/ 1689100 h 1981200"/>
                <a:gd name="connsiteX1" fmla="*/ 1625600 w 4813300"/>
                <a:gd name="connsiteY1" fmla="*/ 0 h 1981200"/>
                <a:gd name="connsiteX2" fmla="*/ 4813300 w 4813300"/>
                <a:gd name="connsiteY2" fmla="*/ 1981200 h 1981200"/>
                <a:gd name="connsiteX3" fmla="*/ 0 w 4813300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559968 w 4559968"/>
                <a:gd name="connsiteY2" fmla="*/ 1981200 h 1981200"/>
                <a:gd name="connsiteX3" fmla="*/ 0 w 4559968"/>
                <a:gd name="connsiteY3" fmla="*/ 1689100 h 1981200"/>
                <a:gd name="connsiteX0" fmla="*/ 1245491 w 2934368"/>
                <a:gd name="connsiteY0" fmla="*/ 1981200 h 1981200"/>
                <a:gd name="connsiteX1" fmla="*/ 0 w 2934368"/>
                <a:gd name="connsiteY1" fmla="*/ 0 h 1981200"/>
                <a:gd name="connsiteX2" fmla="*/ 2934368 w 2934368"/>
                <a:gd name="connsiteY2" fmla="*/ 1981200 h 1981200"/>
                <a:gd name="connsiteX3" fmla="*/ 1245491 w 2934368"/>
                <a:gd name="connsiteY3" fmla="*/ 1981200 h 1981200"/>
                <a:gd name="connsiteX0" fmla="*/ 1245491 w 2596593"/>
                <a:gd name="connsiteY0" fmla="*/ 1981200 h 1981200"/>
                <a:gd name="connsiteX1" fmla="*/ 0 w 2596593"/>
                <a:gd name="connsiteY1" fmla="*/ 0 h 1981200"/>
                <a:gd name="connsiteX2" fmla="*/ 2596593 w 2596593"/>
                <a:gd name="connsiteY2" fmla="*/ 1981200 h 1981200"/>
                <a:gd name="connsiteX3" fmla="*/ 1245491 w 2596593"/>
                <a:gd name="connsiteY3" fmla="*/ 1981200 h 1981200"/>
                <a:gd name="connsiteX0" fmla="*/ 0 w 1351102"/>
                <a:gd name="connsiteY0" fmla="*/ 990600 h 990600"/>
                <a:gd name="connsiteX1" fmla="*/ 0 w 1351102"/>
                <a:gd name="connsiteY1" fmla="*/ 0 h 990600"/>
                <a:gd name="connsiteX2" fmla="*/ 1351102 w 1351102"/>
                <a:gd name="connsiteY2" fmla="*/ 990600 h 990600"/>
                <a:gd name="connsiteX3" fmla="*/ 0 w 1351102"/>
                <a:gd name="connsiteY3" fmla="*/ 990600 h 990600"/>
                <a:gd name="connsiteX0" fmla="*/ 0 w 1351102"/>
                <a:gd name="connsiteY0" fmla="*/ 1066800 h 1066800"/>
                <a:gd name="connsiteX1" fmla="*/ 0 w 1351102"/>
                <a:gd name="connsiteY1" fmla="*/ 76200 h 1066800"/>
                <a:gd name="connsiteX2" fmla="*/ 1351102 w 1351102"/>
                <a:gd name="connsiteY2" fmla="*/ 0 h 1066800"/>
                <a:gd name="connsiteX3" fmla="*/ 1351102 w 1351102"/>
                <a:gd name="connsiteY3" fmla="*/ 1066800 h 1066800"/>
                <a:gd name="connsiteX4" fmla="*/ 0 w 1351102"/>
                <a:gd name="connsiteY4" fmla="*/ 1066800 h 10668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7620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1143000 h 1143000"/>
                <a:gd name="connsiteX3" fmla="*/ 0 w 1351102"/>
                <a:gd name="connsiteY3" fmla="*/ 1143000 h 1143000"/>
                <a:gd name="connsiteX0" fmla="*/ 0 w 1351102"/>
                <a:gd name="connsiteY0" fmla="*/ 533400 h 533400"/>
                <a:gd name="connsiteX1" fmla="*/ 337776 w 1351102"/>
                <a:gd name="connsiteY1" fmla="*/ 0 h 533400"/>
                <a:gd name="connsiteX2" fmla="*/ 1351102 w 1351102"/>
                <a:gd name="connsiteY2" fmla="*/ 533400 h 533400"/>
                <a:gd name="connsiteX3" fmla="*/ 0 w 1351102"/>
                <a:gd name="connsiteY3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102" h="533400">
                  <a:moveTo>
                    <a:pt x="0" y="533400"/>
                  </a:moveTo>
                  <a:lnTo>
                    <a:pt x="337776" y="0"/>
                  </a:lnTo>
                  <a:lnTo>
                    <a:pt x="1351102" y="533400"/>
                  </a:lnTo>
                  <a:lnTo>
                    <a:pt x="0" y="5334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0000"/>
                  </a:schemeClr>
                </a:gs>
                <a:gs pos="50000">
                  <a:schemeClr val="accent1">
                    <a:tint val="44500"/>
                    <a:satMod val="160000"/>
                    <a:alpha val="50000"/>
                  </a:schemeClr>
                </a:gs>
                <a:gs pos="100000">
                  <a:schemeClr val="accent1">
                    <a:tint val="23500"/>
                    <a:satMod val="16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 rot="1800000">
            <a:off x="7410421" y="2475263"/>
            <a:ext cx="797243" cy="1096210"/>
            <a:chOff x="990600" y="4724400"/>
            <a:chExt cx="1219200" cy="1676400"/>
          </a:xfrm>
        </p:grpSpPr>
        <p:sp>
          <p:nvSpPr>
            <p:cNvPr id="20" name="Freeform 19"/>
            <p:cNvSpPr/>
            <p:nvPr/>
          </p:nvSpPr>
          <p:spPr>
            <a:xfrm>
              <a:off x="990600" y="5257800"/>
              <a:ext cx="1219200" cy="1143000"/>
            </a:xfrm>
            <a:custGeom>
              <a:avLst/>
              <a:gdLst>
                <a:gd name="connsiteX0" fmla="*/ 0 w 4813300"/>
                <a:gd name="connsiteY0" fmla="*/ 1689100 h 1981200"/>
                <a:gd name="connsiteX1" fmla="*/ 1625600 w 4813300"/>
                <a:gd name="connsiteY1" fmla="*/ 0 h 1981200"/>
                <a:gd name="connsiteX2" fmla="*/ 4813300 w 4813300"/>
                <a:gd name="connsiteY2" fmla="*/ 1981200 h 1981200"/>
                <a:gd name="connsiteX3" fmla="*/ 0 w 4813300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559968 w 4559968"/>
                <a:gd name="connsiteY2" fmla="*/ 1981200 h 1981200"/>
                <a:gd name="connsiteX3" fmla="*/ 0 w 4559968"/>
                <a:gd name="connsiteY3" fmla="*/ 1689100 h 1981200"/>
                <a:gd name="connsiteX0" fmla="*/ 1245491 w 2934368"/>
                <a:gd name="connsiteY0" fmla="*/ 1981200 h 1981200"/>
                <a:gd name="connsiteX1" fmla="*/ 0 w 2934368"/>
                <a:gd name="connsiteY1" fmla="*/ 0 h 1981200"/>
                <a:gd name="connsiteX2" fmla="*/ 2934368 w 2934368"/>
                <a:gd name="connsiteY2" fmla="*/ 1981200 h 1981200"/>
                <a:gd name="connsiteX3" fmla="*/ 1245491 w 2934368"/>
                <a:gd name="connsiteY3" fmla="*/ 1981200 h 1981200"/>
                <a:gd name="connsiteX0" fmla="*/ 1245491 w 2596593"/>
                <a:gd name="connsiteY0" fmla="*/ 1981200 h 1981200"/>
                <a:gd name="connsiteX1" fmla="*/ 0 w 2596593"/>
                <a:gd name="connsiteY1" fmla="*/ 0 h 1981200"/>
                <a:gd name="connsiteX2" fmla="*/ 2596593 w 2596593"/>
                <a:gd name="connsiteY2" fmla="*/ 1981200 h 1981200"/>
                <a:gd name="connsiteX3" fmla="*/ 1245491 w 2596593"/>
                <a:gd name="connsiteY3" fmla="*/ 1981200 h 1981200"/>
                <a:gd name="connsiteX0" fmla="*/ 0 w 1351102"/>
                <a:gd name="connsiteY0" fmla="*/ 990600 h 990600"/>
                <a:gd name="connsiteX1" fmla="*/ 0 w 1351102"/>
                <a:gd name="connsiteY1" fmla="*/ 0 h 990600"/>
                <a:gd name="connsiteX2" fmla="*/ 1351102 w 1351102"/>
                <a:gd name="connsiteY2" fmla="*/ 990600 h 990600"/>
                <a:gd name="connsiteX3" fmla="*/ 0 w 1351102"/>
                <a:gd name="connsiteY3" fmla="*/ 990600 h 990600"/>
                <a:gd name="connsiteX0" fmla="*/ 0 w 1351102"/>
                <a:gd name="connsiteY0" fmla="*/ 1066800 h 1066800"/>
                <a:gd name="connsiteX1" fmla="*/ 0 w 1351102"/>
                <a:gd name="connsiteY1" fmla="*/ 76200 h 1066800"/>
                <a:gd name="connsiteX2" fmla="*/ 1351102 w 1351102"/>
                <a:gd name="connsiteY2" fmla="*/ 0 h 1066800"/>
                <a:gd name="connsiteX3" fmla="*/ 1351102 w 1351102"/>
                <a:gd name="connsiteY3" fmla="*/ 1066800 h 1066800"/>
                <a:gd name="connsiteX4" fmla="*/ 0 w 1351102"/>
                <a:gd name="connsiteY4" fmla="*/ 1066800 h 10668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7620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102" h="1143000">
                  <a:moveTo>
                    <a:pt x="0" y="1143000"/>
                  </a:moveTo>
                  <a:lnTo>
                    <a:pt x="0" y="0"/>
                  </a:lnTo>
                  <a:lnTo>
                    <a:pt x="1351102" y="0"/>
                  </a:lnTo>
                  <a:lnTo>
                    <a:pt x="1351102" y="1143000"/>
                  </a:lnTo>
                  <a:lnTo>
                    <a:pt x="0" y="1143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0000"/>
                  </a:schemeClr>
                </a:gs>
                <a:gs pos="50000">
                  <a:schemeClr val="accent1">
                    <a:tint val="44500"/>
                    <a:satMod val="160000"/>
                    <a:alpha val="50000"/>
                  </a:schemeClr>
                </a:gs>
                <a:gs pos="100000">
                  <a:schemeClr val="accent1">
                    <a:tint val="23500"/>
                    <a:satMod val="16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990600" y="4724400"/>
              <a:ext cx="1219200" cy="533400"/>
            </a:xfrm>
            <a:custGeom>
              <a:avLst/>
              <a:gdLst>
                <a:gd name="connsiteX0" fmla="*/ 0 w 4813300"/>
                <a:gd name="connsiteY0" fmla="*/ 1689100 h 1981200"/>
                <a:gd name="connsiteX1" fmla="*/ 1625600 w 4813300"/>
                <a:gd name="connsiteY1" fmla="*/ 0 h 1981200"/>
                <a:gd name="connsiteX2" fmla="*/ 4813300 w 4813300"/>
                <a:gd name="connsiteY2" fmla="*/ 1981200 h 1981200"/>
                <a:gd name="connsiteX3" fmla="*/ 0 w 4813300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559968 w 4559968"/>
                <a:gd name="connsiteY2" fmla="*/ 1981200 h 1981200"/>
                <a:gd name="connsiteX3" fmla="*/ 0 w 4559968"/>
                <a:gd name="connsiteY3" fmla="*/ 1689100 h 1981200"/>
                <a:gd name="connsiteX0" fmla="*/ 1245491 w 2934368"/>
                <a:gd name="connsiteY0" fmla="*/ 1981200 h 1981200"/>
                <a:gd name="connsiteX1" fmla="*/ 0 w 2934368"/>
                <a:gd name="connsiteY1" fmla="*/ 0 h 1981200"/>
                <a:gd name="connsiteX2" fmla="*/ 2934368 w 2934368"/>
                <a:gd name="connsiteY2" fmla="*/ 1981200 h 1981200"/>
                <a:gd name="connsiteX3" fmla="*/ 1245491 w 2934368"/>
                <a:gd name="connsiteY3" fmla="*/ 1981200 h 1981200"/>
                <a:gd name="connsiteX0" fmla="*/ 1245491 w 2596593"/>
                <a:gd name="connsiteY0" fmla="*/ 1981200 h 1981200"/>
                <a:gd name="connsiteX1" fmla="*/ 0 w 2596593"/>
                <a:gd name="connsiteY1" fmla="*/ 0 h 1981200"/>
                <a:gd name="connsiteX2" fmla="*/ 2596593 w 2596593"/>
                <a:gd name="connsiteY2" fmla="*/ 1981200 h 1981200"/>
                <a:gd name="connsiteX3" fmla="*/ 1245491 w 2596593"/>
                <a:gd name="connsiteY3" fmla="*/ 1981200 h 1981200"/>
                <a:gd name="connsiteX0" fmla="*/ 0 w 1351102"/>
                <a:gd name="connsiteY0" fmla="*/ 990600 h 990600"/>
                <a:gd name="connsiteX1" fmla="*/ 0 w 1351102"/>
                <a:gd name="connsiteY1" fmla="*/ 0 h 990600"/>
                <a:gd name="connsiteX2" fmla="*/ 1351102 w 1351102"/>
                <a:gd name="connsiteY2" fmla="*/ 990600 h 990600"/>
                <a:gd name="connsiteX3" fmla="*/ 0 w 1351102"/>
                <a:gd name="connsiteY3" fmla="*/ 990600 h 990600"/>
                <a:gd name="connsiteX0" fmla="*/ 0 w 1351102"/>
                <a:gd name="connsiteY0" fmla="*/ 1066800 h 1066800"/>
                <a:gd name="connsiteX1" fmla="*/ 0 w 1351102"/>
                <a:gd name="connsiteY1" fmla="*/ 76200 h 1066800"/>
                <a:gd name="connsiteX2" fmla="*/ 1351102 w 1351102"/>
                <a:gd name="connsiteY2" fmla="*/ 0 h 1066800"/>
                <a:gd name="connsiteX3" fmla="*/ 1351102 w 1351102"/>
                <a:gd name="connsiteY3" fmla="*/ 1066800 h 1066800"/>
                <a:gd name="connsiteX4" fmla="*/ 0 w 1351102"/>
                <a:gd name="connsiteY4" fmla="*/ 1066800 h 10668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7620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1143000 h 1143000"/>
                <a:gd name="connsiteX3" fmla="*/ 0 w 1351102"/>
                <a:gd name="connsiteY3" fmla="*/ 1143000 h 1143000"/>
                <a:gd name="connsiteX0" fmla="*/ 0 w 1351102"/>
                <a:gd name="connsiteY0" fmla="*/ 533400 h 533400"/>
                <a:gd name="connsiteX1" fmla="*/ 337776 w 1351102"/>
                <a:gd name="connsiteY1" fmla="*/ 0 h 533400"/>
                <a:gd name="connsiteX2" fmla="*/ 1351102 w 1351102"/>
                <a:gd name="connsiteY2" fmla="*/ 533400 h 533400"/>
                <a:gd name="connsiteX3" fmla="*/ 0 w 1351102"/>
                <a:gd name="connsiteY3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102" h="533400">
                  <a:moveTo>
                    <a:pt x="0" y="533400"/>
                  </a:moveTo>
                  <a:lnTo>
                    <a:pt x="337776" y="0"/>
                  </a:lnTo>
                  <a:lnTo>
                    <a:pt x="1351102" y="533400"/>
                  </a:lnTo>
                  <a:lnTo>
                    <a:pt x="0" y="5334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0000"/>
                  </a:schemeClr>
                </a:gs>
                <a:gs pos="50000">
                  <a:schemeClr val="accent1">
                    <a:tint val="44500"/>
                    <a:satMod val="160000"/>
                    <a:alpha val="50000"/>
                  </a:schemeClr>
                </a:gs>
                <a:gs pos="100000">
                  <a:schemeClr val="accent1">
                    <a:tint val="23500"/>
                    <a:satMod val="16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 rot="18000000">
            <a:off x="6570260" y="3026062"/>
            <a:ext cx="458672" cy="630674"/>
            <a:chOff x="990600" y="4724400"/>
            <a:chExt cx="1219200" cy="1676400"/>
          </a:xfrm>
        </p:grpSpPr>
        <p:sp>
          <p:nvSpPr>
            <p:cNvPr id="23" name="Freeform 22"/>
            <p:cNvSpPr/>
            <p:nvPr/>
          </p:nvSpPr>
          <p:spPr>
            <a:xfrm>
              <a:off x="990600" y="5257800"/>
              <a:ext cx="1219200" cy="1143000"/>
            </a:xfrm>
            <a:custGeom>
              <a:avLst/>
              <a:gdLst>
                <a:gd name="connsiteX0" fmla="*/ 0 w 4813300"/>
                <a:gd name="connsiteY0" fmla="*/ 1689100 h 1981200"/>
                <a:gd name="connsiteX1" fmla="*/ 1625600 w 4813300"/>
                <a:gd name="connsiteY1" fmla="*/ 0 h 1981200"/>
                <a:gd name="connsiteX2" fmla="*/ 4813300 w 4813300"/>
                <a:gd name="connsiteY2" fmla="*/ 1981200 h 1981200"/>
                <a:gd name="connsiteX3" fmla="*/ 0 w 4813300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559968 w 4559968"/>
                <a:gd name="connsiteY2" fmla="*/ 1981200 h 1981200"/>
                <a:gd name="connsiteX3" fmla="*/ 0 w 4559968"/>
                <a:gd name="connsiteY3" fmla="*/ 1689100 h 1981200"/>
                <a:gd name="connsiteX0" fmla="*/ 1245491 w 2934368"/>
                <a:gd name="connsiteY0" fmla="*/ 1981200 h 1981200"/>
                <a:gd name="connsiteX1" fmla="*/ 0 w 2934368"/>
                <a:gd name="connsiteY1" fmla="*/ 0 h 1981200"/>
                <a:gd name="connsiteX2" fmla="*/ 2934368 w 2934368"/>
                <a:gd name="connsiteY2" fmla="*/ 1981200 h 1981200"/>
                <a:gd name="connsiteX3" fmla="*/ 1245491 w 2934368"/>
                <a:gd name="connsiteY3" fmla="*/ 1981200 h 1981200"/>
                <a:gd name="connsiteX0" fmla="*/ 1245491 w 2596593"/>
                <a:gd name="connsiteY0" fmla="*/ 1981200 h 1981200"/>
                <a:gd name="connsiteX1" fmla="*/ 0 w 2596593"/>
                <a:gd name="connsiteY1" fmla="*/ 0 h 1981200"/>
                <a:gd name="connsiteX2" fmla="*/ 2596593 w 2596593"/>
                <a:gd name="connsiteY2" fmla="*/ 1981200 h 1981200"/>
                <a:gd name="connsiteX3" fmla="*/ 1245491 w 2596593"/>
                <a:gd name="connsiteY3" fmla="*/ 1981200 h 1981200"/>
                <a:gd name="connsiteX0" fmla="*/ 0 w 1351102"/>
                <a:gd name="connsiteY0" fmla="*/ 990600 h 990600"/>
                <a:gd name="connsiteX1" fmla="*/ 0 w 1351102"/>
                <a:gd name="connsiteY1" fmla="*/ 0 h 990600"/>
                <a:gd name="connsiteX2" fmla="*/ 1351102 w 1351102"/>
                <a:gd name="connsiteY2" fmla="*/ 990600 h 990600"/>
                <a:gd name="connsiteX3" fmla="*/ 0 w 1351102"/>
                <a:gd name="connsiteY3" fmla="*/ 990600 h 990600"/>
                <a:gd name="connsiteX0" fmla="*/ 0 w 1351102"/>
                <a:gd name="connsiteY0" fmla="*/ 1066800 h 1066800"/>
                <a:gd name="connsiteX1" fmla="*/ 0 w 1351102"/>
                <a:gd name="connsiteY1" fmla="*/ 76200 h 1066800"/>
                <a:gd name="connsiteX2" fmla="*/ 1351102 w 1351102"/>
                <a:gd name="connsiteY2" fmla="*/ 0 h 1066800"/>
                <a:gd name="connsiteX3" fmla="*/ 1351102 w 1351102"/>
                <a:gd name="connsiteY3" fmla="*/ 1066800 h 1066800"/>
                <a:gd name="connsiteX4" fmla="*/ 0 w 1351102"/>
                <a:gd name="connsiteY4" fmla="*/ 1066800 h 10668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7620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102" h="1143000">
                  <a:moveTo>
                    <a:pt x="0" y="1143000"/>
                  </a:moveTo>
                  <a:lnTo>
                    <a:pt x="0" y="0"/>
                  </a:lnTo>
                  <a:lnTo>
                    <a:pt x="1351102" y="0"/>
                  </a:lnTo>
                  <a:lnTo>
                    <a:pt x="1351102" y="1143000"/>
                  </a:lnTo>
                  <a:lnTo>
                    <a:pt x="0" y="1143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0000"/>
                  </a:schemeClr>
                </a:gs>
                <a:gs pos="50000">
                  <a:schemeClr val="accent1">
                    <a:tint val="44500"/>
                    <a:satMod val="160000"/>
                    <a:alpha val="50000"/>
                  </a:schemeClr>
                </a:gs>
                <a:gs pos="100000">
                  <a:schemeClr val="accent1">
                    <a:tint val="23500"/>
                    <a:satMod val="16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990600" y="4724400"/>
              <a:ext cx="1219200" cy="533400"/>
            </a:xfrm>
            <a:custGeom>
              <a:avLst/>
              <a:gdLst>
                <a:gd name="connsiteX0" fmla="*/ 0 w 4813300"/>
                <a:gd name="connsiteY0" fmla="*/ 1689100 h 1981200"/>
                <a:gd name="connsiteX1" fmla="*/ 1625600 w 4813300"/>
                <a:gd name="connsiteY1" fmla="*/ 0 h 1981200"/>
                <a:gd name="connsiteX2" fmla="*/ 4813300 w 4813300"/>
                <a:gd name="connsiteY2" fmla="*/ 1981200 h 1981200"/>
                <a:gd name="connsiteX3" fmla="*/ 0 w 4813300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559968 w 4559968"/>
                <a:gd name="connsiteY2" fmla="*/ 1981200 h 1981200"/>
                <a:gd name="connsiteX3" fmla="*/ 0 w 4559968"/>
                <a:gd name="connsiteY3" fmla="*/ 1689100 h 1981200"/>
                <a:gd name="connsiteX0" fmla="*/ 1245491 w 2934368"/>
                <a:gd name="connsiteY0" fmla="*/ 1981200 h 1981200"/>
                <a:gd name="connsiteX1" fmla="*/ 0 w 2934368"/>
                <a:gd name="connsiteY1" fmla="*/ 0 h 1981200"/>
                <a:gd name="connsiteX2" fmla="*/ 2934368 w 2934368"/>
                <a:gd name="connsiteY2" fmla="*/ 1981200 h 1981200"/>
                <a:gd name="connsiteX3" fmla="*/ 1245491 w 2934368"/>
                <a:gd name="connsiteY3" fmla="*/ 1981200 h 1981200"/>
                <a:gd name="connsiteX0" fmla="*/ 1245491 w 2596593"/>
                <a:gd name="connsiteY0" fmla="*/ 1981200 h 1981200"/>
                <a:gd name="connsiteX1" fmla="*/ 0 w 2596593"/>
                <a:gd name="connsiteY1" fmla="*/ 0 h 1981200"/>
                <a:gd name="connsiteX2" fmla="*/ 2596593 w 2596593"/>
                <a:gd name="connsiteY2" fmla="*/ 1981200 h 1981200"/>
                <a:gd name="connsiteX3" fmla="*/ 1245491 w 2596593"/>
                <a:gd name="connsiteY3" fmla="*/ 1981200 h 1981200"/>
                <a:gd name="connsiteX0" fmla="*/ 0 w 1351102"/>
                <a:gd name="connsiteY0" fmla="*/ 990600 h 990600"/>
                <a:gd name="connsiteX1" fmla="*/ 0 w 1351102"/>
                <a:gd name="connsiteY1" fmla="*/ 0 h 990600"/>
                <a:gd name="connsiteX2" fmla="*/ 1351102 w 1351102"/>
                <a:gd name="connsiteY2" fmla="*/ 990600 h 990600"/>
                <a:gd name="connsiteX3" fmla="*/ 0 w 1351102"/>
                <a:gd name="connsiteY3" fmla="*/ 990600 h 990600"/>
                <a:gd name="connsiteX0" fmla="*/ 0 w 1351102"/>
                <a:gd name="connsiteY0" fmla="*/ 1066800 h 1066800"/>
                <a:gd name="connsiteX1" fmla="*/ 0 w 1351102"/>
                <a:gd name="connsiteY1" fmla="*/ 76200 h 1066800"/>
                <a:gd name="connsiteX2" fmla="*/ 1351102 w 1351102"/>
                <a:gd name="connsiteY2" fmla="*/ 0 h 1066800"/>
                <a:gd name="connsiteX3" fmla="*/ 1351102 w 1351102"/>
                <a:gd name="connsiteY3" fmla="*/ 1066800 h 1066800"/>
                <a:gd name="connsiteX4" fmla="*/ 0 w 1351102"/>
                <a:gd name="connsiteY4" fmla="*/ 1066800 h 10668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7620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1143000 h 1143000"/>
                <a:gd name="connsiteX3" fmla="*/ 0 w 1351102"/>
                <a:gd name="connsiteY3" fmla="*/ 1143000 h 1143000"/>
                <a:gd name="connsiteX0" fmla="*/ 0 w 1351102"/>
                <a:gd name="connsiteY0" fmla="*/ 533400 h 533400"/>
                <a:gd name="connsiteX1" fmla="*/ 337776 w 1351102"/>
                <a:gd name="connsiteY1" fmla="*/ 0 h 533400"/>
                <a:gd name="connsiteX2" fmla="*/ 1351102 w 1351102"/>
                <a:gd name="connsiteY2" fmla="*/ 533400 h 533400"/>
                <a:gd name="connsiteX3" fmla="*/ 0 w 1351102"/>
                <a:gd name="connsiteY3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102" h="533400">
                  <a:moveTo>
                    <a:pt x="0" y="533400"/>
                  </a:moveTo>
                  <a:lnTo>
                    <a:pt x="337776" y="0"/>
                  </a:lnTo>
                  <a:lnTo>
                    <a:pt x="1351102" y="533400"/>
                  </a:lnTo>
                  <a:lnTo>
                    <a:pt x="0" y="5334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0000"/>
                  </a:schemeClr>
                </a:gs>
                <a:gs pos="50000">
                  <a:schemeClr val="accent1">
                    <a:tint val="44500"/>
                    <a:satMod val="160000"/>
                    <a:alpha val="50000"/>
                  </a:schemeClr>
                </a:gs>
                <a:gs pos="100000">
                  <a:schemeClr val="accent1">
                    <a:tint val="23500"/>
                    <a:satMod val="16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 rot="3600000">
            <a:off x="8144984" y="2040605"/>
            <a:ext cx="685908" cy="943124"/>
            <a:chOff x="990600" y="4724400"/>
            <a:chExt cx="1219200" cy="1676400"/>
          </a:xfrm>
        </p:grpSpPr>
        <p:sp>
          <p:nvSpPr>
            <p:cNvPr id="26" name="Freeform 25"/>
            <p:cNvSpPr/>
            <p:nvPr/>
          </p:nvSpPr>
          <p:spPr>
            <a:xfrm>
              <a:off x="990600" y="5257800"/>
              <a:ext cx="1219200" cy="1143000"/>
            </a:xfrm>
            <a:custGeom>
              <a:avLst/>
              <a:gdLst>
                <a:gd name="connsiteX0" fmla="*/ 0 w 4813300"/>
                <a:gd name="connsiteY0" fmla="*/ 1689100 h 1981200"/>
                <a:gd name="connsiteX1" fmla="*/ 1625600 w 4813300"/>
                <a:gd name="connsiteY1" fmla="*/ 0 h 1981200"/>
                <a:gd name="connsiteX2" fmla="*/ 4813300 w 4813300"/>
                <a:gd name="connsiteY2" fmla="*/ 1981200 h 1981200"/>
                <a:gd name="connsiteX3" fmla="*/ 0 w 4813300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559968 w 4559968"/>
                <a:gd name="connsiteY2" fmla="*/ 1981200 h 1981200"/>
                <a:gd name="connsiteX3" fmla="*/ 0 w 4559968"/>
                <a:gd name="connsiteY3" fmla="*/ 1689100 h 1981200"/>
                <a:gd name="connsiteX0" fmla="*/ 1245491 w 2934368"/>
                <a:gd name="connsiteY0" fmla="*/ 1981200 h 1981200"/>
                <a:gd name="connsiteX1" fmla="*/ 0 w 2934368"/>
                <a:gd name="connsiteY1" fmla="*/ 0 h 1981200"/>
                <a:gd name="connsiteX2" fmla="*/ 2934368 w 2934368"/>
                <a:gd name="connsiteY2" fmla="*/ 1981200 h 1981200"/>
                <a:gd name="connsiteX3" fmla="*/ 1245491 w 2934368"/>
                <a:gd name="connsiteY3" fmla="*/ 1981200 h 1981200"/>
                <a:gd name="connsiteX0" fmla="*/ 1245491 w 2596593"/>
                <a:gd name="connsiteY0" fmla="*/ 1981200 h 1981200"/>
                <a:gd name="connsiteX1" fmla="*/ 0 w 2596593"/>
                <a:gd name="connsiteY1" fmla="*/ 0 h 1981200"/>
                <a:gd name="connsiteX2" fmla="*/ 2596593 w 2596593"/>
                <a:gd name="connsiteY2" fmla="*/ 1981200 h 1981200"/>
                <a:gd name="connsiteX3" fmla="*/ 1245491 w 2596593"/>
                <a:gd name="connsiteY3" fmla="*/ 1981200 h 1981200"/>
                <a:gd name="connsiteX0" fmla="*/ 0 w 1351102"/>
                <a:gd name="connsiteY0" fmla="*/ 990600 h 990600"/>
                <a:gd name="connsiteX1" fmla="*/ 0 w 1351102"/>
                <a:gd name="connsiteY1" fmla="*/ 0 h 990600"/>
                <a:gd name="connsiteX2" fmla="*/ 1351102 w 1351102"/>
                <a:gd name="connsiteY2" fmla="*/ 990600 h 990600"/>
                <a:gd name="connsiteX3" fmla="*/ 0 w 1351102"/>
                <a:gd name="connsiteY3" fmla="*/ 990600 h 990600"/>
                <a:gd name="connsiteX0" fmla="*/ 0 w 1351102"/>
                <a:gd name="connsiteY0" fmla="*/ 1066800 h 1066800"/>
                <a:gd name="connsiteX1" fmla="*/ 0 w 1351102"/>
                <a:gd name="connsiteY1" fmla="*/ 76200 h 1066800"/>
                <a:gd name="connsiteX2" fmla="*/ 1351102 w 1351102"/>
                <a:gd name="connsiteY2" fmla="*/ 0 h 1066800"/>
                <a:gd name="connsiteX3" fmla="*/ 1351102 w 1351102"/>
                <a:gd name="connsiteY3" fmla="*/ 1066800 h 1066800"/>
                <a:gd name="connsiteX4" fmla="*/ 0 w 1351102"/>
                <a:gd name="connsiteY4" fmla="*/ 1066800 h 10668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7620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102" h="1143000">
                  <a:moveTo>
                    <a:pt x="0" y="1143000"/>
                  </a:moveTo>
                  <a:lnTo>
                    <a:pt x="0" y="0"/>
                  </a:lnTo>
                  <a:lnTo>
                    <a:pt x="1351102" y="0"/>
                  </a:lnTo>
                  <a:lnTo>
                    <a:pt x="1351102" y="1143000"/>
                  </a:lnTo>
                  <a:lnTo>
                    <a:pt x="0" y="1143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0000"/>
                  </a:schemeClr>
                </a:gs>
                <a:gs pos="50000">
                  <a:schemeClr val="accent1">
                    <a:tint val="44500"/>
                    <a:satMod val="160000"/>
                    <a:alpha val="50000"/>
                  </a:schemeClr>
                </a:gs>
                <a:gs pos="100000">
                  <a:schemeClr val="accent1">
                    <a:tint val="23500"/>
                    <a:satMod val="16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990600" y="4724400"/>
              <a:ext cx="1219200" cy="533400"/>
            </a:xfrm>
            <a:custGeom>
              <a:avLst/>
              <a:gdLst>
                <a:gd name="connsiteX0" fmla="*/ 0 w 4813300"/>
                <a:gd name="connsiteY0" fmla="*/ 1689100 h 1981200"/>
                <a:gd name="connsiteX1" fmla="*/ 1625600 w 4813300"/>
                <a:gd name="connsiteY1" fmla="*/ 0 h 1981200"/>
                <a:gd name="connsiteX2" fmla="*/ 4813300 w 4813300"/>
                <a:gd name="connsiteY2" fmla="*/ 1981200 h 1981200"/>
                <a:gd name="connsiteX3" fmla="*/ 0 w 4813300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559968 w 4559968"/>
                <a:gd name="connsiteY2" fmla="*/ 1981200 h 1981200"/>
                <a:gd name="connsiteX3" fmla="*/ 0 w 4559968"/>
                <a:gd name="connsiteY3" fmla="*/ 1689100 h 1981200"/>
                <a:gd name="connsiteX0" fmla="*/ 1245491 w 2934368"/>
                <a:gd name="connsiteY0" fmla="*/ 1981200 h 1981200"/>
                <a:gd name="connsiteX1" fmla="*/ 0 w 2934368"/>
                <a:gd name="connsiteY1" fmla="*/ 0 h 1981200"/>
                <a:gd name="connsiteX2" fmla="*/ 2934368 w 2934368"/>
                <a:gd name="connsiteY2" fmla="*/ 1981200 h 1981200"/>
                <a:gd name="connsiteX3" fmla="*/ 1245491 w 2934368"/>
                <a:gd name="connsiteY3" fmla="*/ 1981200 h 1981200"/>
                <a:gd name="connsiteX0" fmla="*/ 1245491 w 2596593"/>
                <a:gd name="connsiteY0" fmla="*/ 1981200 h 1981200"/>
                <a:gd name="connsiteX1" fmla="*/ 0 w 2596593"/>
                <a:gd name="connsiteY1" fmla="*/ 0 h 1981200"/>
                <a:gd name="connsiteX2" fmla="*/ 2596593 w 2596593"/>
                <a:gd name="connsiteY2" fmla="*/ 1981200 h 1981200"/>
                <a:gd name="connsiteX3" fmla="*/ 1245491 w 2596593"/>
                <a:gd name="connsiteY3" fmla="*/ 1981200 h 1981200"/>
                <a:gd name="connsiteX0" fmla="*/ 0 w 1351102"/>
                <a:gd name="connsiteY0" fmla="*/ 990600 h 990600"/>
                <a:gd name="connsiteX1" fmla="*/ 0 w 1351102"/>
                <a:gd name="connsiteY1" fmla="*/ 0 h 990600"/>
                <a:gd name="connsiteX2" fmla="*/ 1351102 w 1351102"/>
                <a:gd name="connsiteY2" fmla="*/ 990600 h 990600"/>
                <a:gd name="connsiteX3" fmla="*/ 0 w 1351102"/>
                <a:gd name="connsiteY3" fmla="*/ 990600 h 990600"/>
                <a:gd name="connsiteX0" fmla="*/ 0 w 1351102"/>
                <a:gd name="connsiteY0" fmla="*/ 1066800 h 1066800"/>
                <a:gd name="connsiteX1" fmla="*/ 0 w 1351102"/>
                <a:gd name="connsiteY1" fmla="*/ 76200 h 1066800"/>
                <a:gd name="connsiteX2" fmla="*/ 1351102 w 1351102"/>
                <a:gd name="connsiteY2" fmla="*/ 0 h 1066800"/>
                <a:gd name="connsiteX3" fmla="*/ 1351102 w 1351102"/>
                <a:gd name="connsiteY3" fmla="*/ 1066800 h 1066800"/>
                <a:gd name="connsiteX4" fmla="*/ 0 w 1351102"/>
                <a:gd name="connsiteY4" fmla="*/ 1066800 h 10668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7620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1143000 h 1143000"/>
                <a:gd name="connsiteX3" fmla="*/ 0 w 1351102"/>
                <a:gd name="connsiteY3" fmla="*/ 1143000 h 1143000"/>
                <a:gd name="connsiteX0" fmla="*/ 0 w 1351102"/>
                <a:gd name="connsiteY0" fmla="*/ 533400 h 533400"/>
                <a:gd name="connsiteX1" fmla="*/ 337776 w 1351102"/>
                <a:gd name="connsiteY1" fmla="*/ 0 h 533400"/>
                <a:gd name="connsiteX2" fmla="*/ 1351102 w 1351102"/>
                <a:gd name="connsiteY2" fmla="*/ 533400 h 533400"/>
                <a:gd name="connsiteX3" fmla="*/ 0 w 1351102"/>
                <a:gd name="connsiteY3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102" h="533400">
                  <a:moveTo>
                    <a:pt x="0" y="533400"/>
                  </a:moveTo>
                  <a:lnTo>
                    <a:pt x="337776" y="0"/>
                  </a:lnTo>
                  <a:lnTo>
                    <a:pt x="1351102" y="533400"/>
                  </a:lnTo>
                  <a:lnTo>
                    <a:pt x="0" y="5334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0000"/>
                  </a:schemeClr>
                </a:gs>
                <a:gs pos="50000">
                  <a:schemeClr val="accent1">
                    <a:tint val="44500"/>
                    <a:satMod val="160000"/>
                    <a:alpha val="50000"/>
                  </a:schemeClr>
                </a:gs>
                <a:gs pos="100000">
                  <a:schemeClr val="accent1">
                    <a:tint val="23500"/>
                    <a:satMod val="16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 rot="19800000">
            <a:off x="7399059" y="2038350"/>
            <a:ext cx="397659" cy="546781"/>
            <a:chOff x="990600" y="4724400"/>
            <a:chExt cx="1219200" cy="1676400"/>
          </a:xfrm>
        </p:grpSpPr>
        <p:sp>
          <p:nvSpPr>
            <p:cNvPr id="29" name="Freeform 28"/>
            <p:cNvSpPr/>
            <p:nvPr/>
          </p:nvSpPr>
          <p:spPr>
            <a:xfrm>
              <a:off x="990600" y="5257800"/>
              <a:ext cx="1219200" cy="1143000"/>
            </a:xfrm>
            <a:custGeom>
              <a:avLst/>
              <a:gdLst>
                <a:gd name="connsiteX0" fmla="*/ 0 w 4813300"/>
                <a:gd name="connsiteY0" fmla="*/ 1689100 h 1981200"/>
                <a:gd name="connsiteX1" fmla="*/ 1625600 w 4813300"/>
                <a:gd name="connsiteY1" fmla="*/ 0 h 1981200"/>
                <a:gd name="connsiteX2" fmla="*/ 4813300 w 4813300"/>
                <a:gd name="connsiteY2" fmla="*/ 1981200 h 1981200"/>
                <a:gd name="connsiteX3" fmla="*/ 0 w 4813300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559968 w 4559968"/>
                <a:gd name="connsiteY2" fmla="*/ 1981200 h 1981200"/>
                <a:gd name="connsiteX3" fmla="*/ 0 w 4559968"/>
                <a:gd name="connsiteY3" fmla="*/ 1689100 h 1981200"/>
                <a:gd name="connsiteX0" fmla="*/ 1245491 w 2934368"/>
                <a:gd name="connsiteY0" fmla="*/ 1981200 h 1981200"/>
                <a:gd name="connsiteX1" fmla="*/ 0 w 2934368"/>
                <a:gd name="connsiteY1" fmla="*/ 0 h 1981200"/>
                <a:gd name="connsiteX2" fmla="*/ 2934368 w 2934368"/>
                <a:gd name="connsiteY2" fmla="*/ 1981200 h 1981200"/>
                <a:gd name="connsiteX3" fmla="*/ 1245491 w 2934368"/>
                <a:gd name="connsiteY3" fmla="*/ 1981200 h 1981200"/>
                <a:gd name="connsiteX0" fmla="*/ 1245491 w 2596593"/>
                <a:gd name="connsiteY0" fmla="*/ 1981200 h 1981200"/>
                <a:gd name="connsiteX1" fmla="*/ 0 w 2596593"/>
                <a:gd name="connsiteY1" fmla="*/ 0 h 1981200"/>
                <a:gd name="connsiteX2" fmla="*/ 2596593 w 2596593"/>
                <a:gd name="connsiteY2" fmla="*/ 1981200 h 1981200"/>
                <a:gd name="connsiteX3" fmla="*/ 1245491 w 2596593"/>
                <a:gd name="connsiteY3" fmla="*/ 1981200 h 1981200"/>
                <a:gd name="connsiteX0" fmla="*/ 0 w 1351102"/>
                <a:gd name="connsiteY0" fmla="*/ 990600 h 990600"/>
                <a:gd name="connsiteX1" fmla="*/ 0 w 1351102"/>
                <a:gd name="connsiteY1" fmla="*/ 0 h 990600"/>
                <a:gd name="connsiteX2" fmla="*/ 1351102 w 1351102"/>
                <a:gd name="connsiteY2" fmla="*/ 990600 h 990600"/>
                <a:gd name="connsiteX3" fmla="*/ 0 w 1351102"/>
                <a:gd name="connsiteY3" fmla="*/ 990600 h 990600"/>
                <a:gd name="connsiteX0" fmla="*/ 0 w 1351102"/>
                <a:gd name="connsiteY0" fmla="*/ 1066800 h 1066800"/>
                <a:gd name="connsiteX1" fmla="*/ 0 w 1351102"/>
                <a:gd name="connsiteY1" fmla="*/ 76200 h 1066800"/>
                <a:gd name="connsiteX2" fmla="*/ 1351102 w 1351102"/>
                <a:gd name="connsiteY2" fmla="*/ 0 h 1066800"/>
                <a:gd name="connsiteX3" fmla="*/ 1351102 w 1351102"/>
                <a:gd name="connsiteY3" fmla="*/ 1066800 h 1066800"/>
                <a:gd name="connsiteX4" fmla="*/ 0 w 1351102"/>
                <a:gd name="connsiteY4" fmla="*/ 1066800 h 10668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7620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102" h="1143000">
                  <a:moveTo>
                    <a:pt x="0" y="1143000"/>
                  </a:moveTo>
                  <a:lnTo>
                    <a:pt x="0" y="0"/>
                  </a:lnTo>
                  <a:lnTo>
                    <a:pt x="1351102" y="0"/>
                  </a:lnTo>
                  <a:lnTo>
                    <a:pt x="1351102" y="1143000"/>
                  </a:lnTo>
                  <a:lnTo>
                    <a:pt x="0" y="1143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0000"/>
                  </a:schemeClr>
                </a:gs>
                <a:gs pos="50000">
                  <a:schemeClr val="accent1">
                    <a:tint val="44500"/>
                    <a:satMod val="160000"/>
                    <a:alpha val="50000"/>
                  </a:schemeClr>
                </a:gs>
                <a:gs pos="100000">
                  <a:schemeClr val="accent1">
                    <a:tint val="23500"/>
                    <a:satMod val="16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990600" y="4724400"/>
              <a:ext cx="1219200" cy="533400"/>
            </a:xfrm>
            <a:custGeom>
              <a:avLst/>
              <a:gdLst>
                <a:gd name="connsiteX0" fmla="*/ 0 w 4813300"/>
                <a:gd name="connsiteY0" fmla="*/ 1689100 h 1981200"/>
                <a:gd name="connsiteX1" fmla="*/ 1625600 w 4813300"/>
                <a:gd name="connsiteY1" fmla="*/ 0 h 1981200"/>
                <a:gd name="connsiteX2" fmla="*/ 4813300 w 4813300"/>
                <a:gd name="connsiteY2" fmla="*/ 1981200 h 1981200"/>
                <a:gd name="connsiteX3" fmla="*/ 0 w 4813300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559968 w 4559968"/>
                <a:gd name="connsiteY2" fmla="*/ 1981200 h 1981200"/>
                <a:gd name="connsiteX3" fmla="*/ 0 w 4559968"/>
                <a:gd name="connsiteY3" fmla="*/ 1689100 h 1981200"/>
                <a:gd name="connsiteX0" fmla="*/ 1245491 w 2934368"/>
                <a:gd name="connsiteY0" fmla="*/ 1981200 h 1981200"/>
                <a:gd name="connsiteX1" fmla="*/ 0 w 2934368"/>
                <a:gd name="connsiteY1" fmla="*/ 0 h 1981200"/>
                <a:gd name="connsiteX2" fmla="*/ 2934368 w 2934368"/>
                <a:gd name="connsiteY2" fmla="*/ 1981200 h 1981200"/>
                <a:gd name="connsiteX3" fmla="*/ 1245491 w 2934368"/>
                <a:gd name="connsiteY3" fmla="*/ 1981200 h 1981200"/>
                <a:gd name="connsiteX0" fmla="*/ 1245491 w 2596593"/>
                <a:gd name="connsiteY0" fmla="*/ 1981200 h 1981200"/>
                <a:gd name="connsiteX1" fmla="*/ 0 w 2596593"/>
                <a:gd name="connsiteY1" fmla="*/ 0 h 1981200"/>
                <a:gd name="connsiteX2" fmla="*/ 2596593 w 2596593"/>
                <a:gd name="connsiteY2" fmla="*/ 1981200 h 1981200"/>
                <a:gd name="connsiteX3" fmla="*/ 1245491 w 2596593"/>
                <a:gd name="connsiteY3" fmla="*/ 1981200 h 1981200"/>
                <a:gd name="connsiteX0" fmla="*/ 0 w 1351102"/>
                <a:gd name="connsiteY0" fmla="*/ 990600 h 990600"/>
                <a:gd name="connsiteX1" fmla="*/ 0 w 1351102"/>
                <a:gd name="connsiteY1" fmla="*/ 0 h 990600"/>
                <a:gd name="connsiteX2" fmla="*/ 1351102 w 1351102"/>
                <a:gd name="connsiteY2" fmla="*/ 990600 h 990600"/>
                <a:gd name="connsiteX3" fmla="*/ 0 w 1351102"/>
                <a:gd name="connsiteY3" fmla="*/ 990600 h 990600"/>
                <a:gd name="connsiteX0" fmla="*/ 0 w 1351102"/>
                <a:gd name="connsiteY0" fmla="*/ 1066800 h 1066800"/>
                <a:gd name="connsiteX1" fmla="*/ 0 w 1351102"/>
                <a:gd name="connsiteY1" fmla="*/ 76200 h 1066800"/>
                <a:gd name="connsiteX2" fmla="*/ 1351102 w 1351102"/>
                <a:gd name="connsiteY2" fmla="*/ 0 h 1066800"/>
                <a:gd name="connsiteX3" fmla="*/ 1351102 w 1351102"/>
                <a:gd name="connsiteY3" fmla="*/ 1066800 h 1066800"/>
                <a:gd name="connsiteX4" fmla="*/ 0 w 1351102"/>
                <a:gd name="connsiteY4" fmla="*/ 1066800 h 10668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7620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1143000 h 1143000"/>
                <a:gd name="connsiteX3" fmla="*/ 0 w 1351102"/>
                <a:gd name="connsiteY3" fmla="*/ 1143000 h 1143000"/>
                <a:gd name="connsiteX0" fmla="*/ 0 w 1351102"/>
                <a:gd name="connsiteY0" fmla="*/ 533400 h 533400"/>
                <a:gd name="connsiteX1" fmla="*/ 337776 w 1351102"/>
                <a:gd name="connsiteY1" fmla="*/ 0 h 533400"/>
                <a:gd name="connsiteX2" fmla="*/ 1351102 w 1351102"/>
                <a:gd name="connsiteY2" fmla="*/ 533400 h 533400"/>
                <a:gd name="connsiteX3" fmla="*/ 0 w 1351102"/>
                <a:gd name="connsiteY3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102" h="533400">
                  <a:moveTo>
                    <a:pt x="0" y="533400"/>
                  </a:moveTo>
                  <a:lnTo>
                    <a:pt x="337776" y="0"/>
                  </a:lnTo>
                  <a:lnTo>
                    <a:pt x="1351102" y="533400"/>
                  </a:lnTo>
                  <a:lnTo>
                    <a:pt x="0" y="5334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0000"/>
                  </a:schemeClr>
                </a:gs>
                <a:gs pos="50000">
                  <a:schemeClr val="accent1">
                    <a:tint val="44500"/>
                    <a:satMod val="160000"/>
                    <a:alpha val="50000"/>
                  </a:schemeClr>
                </a:gs>
                <a:gs pos="100000">
                  <a:schemeClr val="accent1">
                    <a:tint val="23500"/>
                    <a:satMod val="16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 rot="19800000">
            <a:off x="6302845" y="2674330"/>
            <a:ext cx="397659" cy="546781"/>
            <a:chOff x="990600" y="4724400"/>
            <a:chExt cx="1219200" cy="1676400"/>
          </a:xfrm>
        </p:grpSpPr>
        <p:sp>
          <p:nvSpPr>
            <p:cNvPr id="32" name="Freeform 31"/>
            <p:cNvSpPr/>
            <p:nvPr/>
          </p:nvSpPr>
          <p:spPr>
            <a:xfrm>
              <a:off x="990600" y="5257800"/>
              <a:ext cx="1219200" cy="1143000"/>
            </a:xfrm>
            <a:custGeom>
              <a:avLst/>
              <a:gdLst>
                <a:gd name="connsiteX0" fmla="*/ 0 w 4813300"/>
                <a:gd name="connsiteY0" fmla="*/ 1689100 h 1981200"/>
                <a:gd name="connsiteX1" fmla="*/ 1625600 w 4813300"/>
                <a:gd name="connsiteY1" fmla="*/ 0 h 1981200"/>
                <a:gd name="connsiteX2" fmla="*/ 4813300 w 4813300"/>
                <a:gd name="connsiteY2" fmla="*/ 1981200 h 1981200"/>
                <a:gd name="connsiteX3" fmla="*/ 0 w 4813300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559968 w 4559968"/>
                <a:gd name="connsiteY2" fmla="*/ 1981200 h 1981200"/>
                <a:gd name="connsiteX3" fmla="*/ 0 w 4559968"/>
                <a:gd name="connsiteY3" fmla="*/ 1689100 h 1981200"/>
                <a:gd name="connsiteX0" fmla="*/ 1245491 w 2934368"/>
                <a:gd name="connsiteY0" fmla="*/ 1981200 h 1981200"/>
                <a:gd name="connsiteX1" fmla="*/ 0 w 2934368"/>
                <a:gd name="connsiteY1" fmla="*/ 0 h 1981200"/>
                <a:gd name="connsiteX2" fmla="*/ 2934368 w 2934368"/>
                <a:gd name="connsiteY2" fmla="*/ 1981200 h 1981200"/>
                <a:gd name="connsiteX3" fmla="*/ 1245491 w 2934368"/>
                <a:gd name="connsiteY3" fmla="*/ 1981200 h 1981200"/>
                <a:gd name="connsiteX0" fmla="*/ 1245491 w 2596593"/>
                <a:gd name="connsiteY0" fmla="*/ 1981200 h 1981200"/>
                <a:gd name="connsiteX1" fmla="*/ 0 w 2596593"/>
                <a:gd name="connsiteY1" fmla="*/ 0 h 1981200"/>
                <a:gd name="connsiteX2" fmla="*/ 2596593 w 2596593"/>
                <a:gd name="connsiteY2" fmla="*/ 1981200 h 1981200"/>
                <a:gd name="connsiteX3" fmla="*/ 1245491 w 2596593"/>
                <a:gd name="connsiteY3" fmla="*/ 1981200 h 1981200"/>
                <a:gd name="connsiteX0" fmla="*/ 0 w 1351102"/>
                <a:gd name="connsiteY0" fmla="*/ 990600 h 990600"/>
                <a:gd name="connsiteX1" fmla="*/ 0 w 1351102"/>
                <a:gd name="connsiteY1" fmla="*/ 0 h 990600"/>
                <a:gd name="connsiteX2" fmla="*/ 1351102 w 1351102"/>
                <a:gd name="connsiteY2" fmla="*/ 990600 h 990600"/>
                <a:gd name="connsiteX3" fmla="*/ 0 w 1351102"/>
                <a:gd name="connsiteY3" fmla="*/ 990600 h 990600"/>
                <a:gd name="connsiteX0" fmla="*/ 0 w 1351102"/>
                <a:gd name="connsiteY0" fmla="*/ 1066800 h 1066800"/>
                <a:gd name="connsiteX1" fmla="*/ 0 w 1351102"/>
                <a:gd name="connsiteY1" fmla="*/ 76200 h 1066800"/>
                <a:gd name="connsiteX2" fmla="*/ 1351102 w 1351102"/>
                <a:gd name="connsiteY2" fmla="*/ 0 h 1066800"/>
                <a:gd name="connsiteX3" fmla="*/ 1351102 w 1351102"/>
                <a:gd name="connsiteY3" fmla="*/ 1066800 h 1066800"/>
                <a:gd name="connsiteX4" fmla="*/ 0 w 1351102"/>
                <a:gd name="connsiteY4" fmla="*/ 1066800 h 10668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7620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102" h="1143000">
                  <a:moveTo>
                    <a:pt x="0" y="1143000"/>
                  </a:moveTo>
                  <a:lnTo>
                    <a:pt x="0" y="0"/>
                  </a:lnTo>
                  <a:lnTo>
                    <a:pt x="1351102" y="0"/>
                  </a:lnTo>
                  <a:lnTo>
                    <a:pt x="1351102" y="1143000"/>
                  </a:lnTo>
                  <a:lnTo>
                    <a:pt x="0" y="1143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0000"/>
                  </a:schemeClr>
                </a:gs>
                <a:gs pos="50000">
                  <a:schemeClr val="accent1">
                    <a:tint val="44500"/>
                    <a:satMod val="160000"/>
                    <a:alpha val="50000"/>
                  </a:schemeClr>
                </a:gs>
                <a:gs pos="100000">
                  <a:schemeClr val="accent1">
                    <a:tint val="23500"/>
                    <a:satMod val="16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990600" y="4724400"/>
              <a:ext cx="1219200" cy="533400"/>
            </a:xfrm>
            <a:custGeom>
              <a:avLst/>
              <a:gdLst>
                <a:gd name="connsiteX0" fmla="*/ 0 w 4813300"/>
                <a:gd name="connsiteY0" fmla="*/ 1689100 h 1981200"/>
                <a:gd name="connsiteX1" fmla="*/ 1625600 w 4813300"/>
                <a:gd name="connsiteY1" fmla="*/ 0 h 1981200"/>
                <a:gd name="connsiteX2" fmla="*/ 4813300 w 4813300"/>
                <a:gd name="connsiteY2" fmla="*/ 1981200 h 1981200"/>
                <a:gd name="connsiteX3" fmla="*/ 0 w 4813300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559968 w 4559968"/>
                <a:gd name="connsiteY2" fmla="*/ 1981200 h 1981200"/>
                <a:gd name="connsiteX3" fmla="*/ 0 w 4559968"/>
                <a:gd name="connsiteY3" fmla="*/ 1689100 h 1981200"/>
                <a:gd name="connsiteX0" fmla="*/ 1245491 w 2934368"/>
                <a:gd name="connsiteY0" fmla="*/ 1981200 h 1981200"/>
                <a:gd name="connsiteX1" fmla="*/ 0 w 2934368"/>
                <a:gd name="connsiteY1" fmla="*/ 0 h 1981200"/>
                <a:gd name="connsiteX2" fmla="*/ 2934368 w 2934368"/>
                <a:gd name="connsiteY2" fmla="*/ 1981200 h 1981200"/>
                <a:gd name="connsiteX3" fmla="*/ 1245491 w 2934368"/>
                <a:gd name="connsiteY3" fmla="*/ 1981200 h 1981200"/>
                <a:gd name="connsiteX0" fmla="*/ 1245491 w 2596593"/>
                <a:gd name="connsiteY0" fmla="*/ 1981200 h 1981200"/>
                <a:gd name="connsiteX1" fmla="*/ 0 w 2596593"/>
                <a:gd name="connsiteY1" fmla="*/ 0 h 1981200"/>
                <a:gd name="connsiteX2" fmla="*/ 2596593 w 2596593"/>
                <a:gd name="connsiteY2" fmla="*/ 1981200 h 1981200"/>
                <a:gd name="connsiteX3" fmla="*/ 1245491 w 2596593"/>
                <a:gd name="connsiteY3" fmla="*/ 1981200 h 1981200"/>
                <a:gd name="connsiteX0" fmla="*/ 0 w 1351102"/>
                <a:gd name="connsiteY0" fmla="*/ 990600 h 990600"/>
                <a:gd name="connsiteX1" fmla="*/ 0 w 1351102"/>
                <a:gd name="connsiteY1" fmla="*/ 0 h 990600"/>
                <a:gd name="connsiteX2" fmla="*/ 1351102 w 1351102"/>
                <a:gd name="connsiteY2" fmla="*/ 990600 h 990600"/>
                <a:gd name="connsiteX3" fmla="*/ 0 w 1351102"/>
                <a:gd name="connsiteY3" fmla="*/ 990600 h 990600"/>
                <a:gd name="connsiteX0" fmla="*/ 0 w 1351102"/>
                <a:gd name="connsiteY0" fmla="*/ 1066800 h 1066800"/>
                <a:gd name="connsiteX1" fmla="*/ 0 w 1351102"/>
                <a:gd name="connsiteY1" fmla="*/ 76200 h 1066800"/>
                <a:gd name="connsiteX2" fmla="*/ 1351102 w 1351102"/>
                <a:gd name="connsiteY2" fmla="*/ 0 h 1066800"/>
                <a:gd name="connsiteX3" fmla="*/ 1351102 w 1351102"/>
                <a:gd name="connsiteY3" fmla="*/ 1066800 h 1066800"/>
                <a:gd name="connsiteX4" fmla="*/ 0 w 1351102"/>
                <a:gd name="connsiteY4" fmla="*/ 1066800 h 10668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7620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1143000 h 1143000"/>
                <a:gd name="connsiteX3" fmla="*/ 0 w 1351102"/>
                <a:gd name="connsiteY3" fmla="*/ 1143000 h 1143000"/>
                <a:gd name="connsiteX0" fmla="*/ 0 w 1351102"/>
                <a:gd name="connsiteY0" fmla="*/ 533400 h 533400"/>
                <a:gd name="connsiteX1" fmla="*/ 337776 w 1351102"/>
                <a:gd name="connsiteY1" fmla="*/ 0 h 533400"/>
                <a:gd name="connsiteX2" fmla="*/ 1351102 w 1351102"/>
                <a:gd name="connsiteY2" fmla="*/ 533400 h 533400"/>
                <a:gd name="connsiteX3" fmla="*/ 0 w 1351102"/>
                <a:gd name="connsiteY3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102" h="533400">
                  <a:moveTo>
                    <a:pt x="0" y="533400"/>
                  </a:moveTo>
                  <a:lnTo>
                    <a:pt x="337776" y="0"/>
                  </a:lnTo>
                  <a:lnTo>
                    <a:pt x="1351102" y="533400"/>
                  </a:lnTo>
                  <a:lnTo>
                    <a:pt x="0" y="5334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0000"/>
                  </a:schemeClr>
                </a:gs>
                <a:gs pos="50000">
                  <a:schemeClr val="accent1">
                    <a:tint val="44500"/>
                    <a:satMod val="160000"/>
                    <a:alpha val="50000"/>
                  </a:schemeClr>
                </a:gs>
                <a:gs pos="100000">
                  <a:schemeClr val="accent1">
                    <a:tint val="23500"/>
                    <a:satMod val="16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 rot="14400000">
            <a:off x="6267589" y="3300289"/>
            <a:ext cx="236271" cy="324872"/>
            <a:chOff x="990600" y="4724400"/>
            <a:chExt cx="1219200" cy="1676400"/>
          </a:xfrm>
        </p:grpSpPr>
        <p:sp>
          <p:nvSpPr>
            <p:cNvPr id="35" name="Freeform 34"/>
            <p:cNvSpPr/>
            <p:nvPr/>
          </p:nvSpPr>
          <p:spPr>
            <a:xfrm>
              <a:off x="990600" y="5257800"/>
              <a:ext cx="1219200" cy="1143000"/>
            </a:xfrm>
            <a:custGeom>
              <a:avLst/>
              <a:gdLst>
                <a:gd name="connsiteX0" fmla="*/ 0 w 4813300"/>
                <a:gd name="connsiteY0" fmla="*/ 1689100 h 1981200"/>
                <a:gd name="connsiteX1" fmla="*/ 1625600 w 4813300"/>
                <a:gd name="connsiteY1" fmla="*/ 0 h 1981200"/>
                <a:gd name="connsiteX2" fmla="*/ 4813300 w 4813300"/>
                <a:gd name="connsiteY2" fmla="*/ 1981200 h 1981200"/>
                <a:gd name="connsiteX3" fmla="*/ 0 w 4813300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559968 w 4559968"/>
                <a:gd name="connsiteY2" fmla="*/ 1981200 h 1981200"/>
                <a:gd name="connsiteX3" fmla="*/ 0 w 4559968"/>
                <a:gd name="connsiteY3" fmla="*/ 1689100 h 1981200"/>
                <a:gd name="connsiteX0" fmla="*/ 1245491 w 2934368"/>
                <a:gd name="connsiteY0" fmla="*/ 1981200 h 1981200"/>
                <a:gd name="connsiteX1" fmla="*/ 0 w 2934368"/>
                <a:gd name="connsiteY1" fmla="*/ 0 h 1981200"/>
                <a:gd name="connsiteX2" fmla="*/ 2934368 w 2934368"/>
                <a:gd name="connsiteY2" fmla="*/ 1981200 h 1981200"/>
                <a:gd name="connsiteX3" fmla="*/ 1245491 w 2934368"/>
                <a:gd name="connsiteY3" fmla="*/ 1981200 h 1981200"/>
                <a:gd name="connsiteX0" fmla="*/ 1245491 w 2596593"/>
                <a:gd name="connsiteY0" fmla="*/ 1981200 h 1981200"/>
                <a:gd name="connsiteX1" fmla="*/ 0 w 2596593"/>
                <a:gd name="connsiteY1" fmla="*/ 0 h 1981200"/>
                <a:gd name="connsiteX2" fmla="*/ 2596593 w 2596593"/>
                <a:gd name="connsiteY2" fmla="*/ 1981200 h 1981200"/>
                <a:gd name="connsiteX3" fmla="*/ 1245491 w 2596593"/>
                <a:gd name="connsiteY3" fmla="*/ 1981200 h 1981200"/>
                <a:gd name="connsiteX0" fmla="*/ 0 w 1351102"/>
                <a:gd name="connsiteY0" fmla="*/ 990600 h 990600"/>
                <a:gd name="connsiteX1" fmla="*/ 0 w 1351102"/>
                <a:gd name="connsiteY1" fmla="*/ 0 h 990600"/>
                <a:gd name="connsiteX2" fmla="*/ 1351102 w 1351102"/>
                <a:gd name="connsiteY2" fmla="*/ 990600 h 990600"/>
                <a:gd name="connsiteX3" fmla="*/ 0 w 1351102"/>
                <a:gd name="connsiteY3" fmla="*/ 990600 h 990600"/>
                <a:gd name="connsiteX0" fmla="*/ 0 w 1351102"/>
                <a:gd name="connsiteY0" fmla="*/ 1066800 h 1066800"/>
                <a:gd name="connsiteX1" fmla="*/ 0 w 1351102"/>
                <a:gd name="connsiteY1" fmla="*/ 76200 h 1066800"/>
                <a:gd name="connsiteX2" fmla="*/ 1351102 w 1351102"/>
                <a:gd name="connsiteY2" fmla="*/ 0 h 1066800"/>
                <a:gd name="connsiteX3" fmla="*/ 1351102 w 1351102"/>
                <a:gd name="connsiteY3" fmla="*/ 1066800 h 1066800"/>
                <a:gd name="connsiteX4" fmla="*/ 0 w 1351102"/>
                <a:gd name="connsiteY4" fmla="*/ 1066800 h 10668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7620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102" h="1143000">
                  <a:moveTo>
                    <a:pt x="0" y="1143000"/>
                  </a:moveTo>
                  <a:lnTo>
                    <a:pt x="0" y="0"/>
                  </a:lnTo>
                  <a:lnTo>
                    <a:pt x="1351102" y="0"/>
                  </a:lnTo>
                  <a:lnTo>
                    <a:pt x="1351102" y="1143000"/>
                  </a:lnTo>
                  <a:lnTo>
                    <a:pt x="0" y="1143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0000"/>
                  </a:schemeClr>
                </a:gs>
                <a:gs pos="50000">
                  <a:schemeClr val="accent1">
                    <a:tint val="44500"/>
                    <a:satMod val="160000"/>
                    <a:alpha val="50000"/>
                  </a:schemeClr>
                </a:gs>
                <a:gs pos="100000">
                  <a:schemeClr val="accent1">
                    <a:tint val="23500"/>
                    <a:satMod val="16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990600" y="4724400"/>
              <a:ext cx="1219200" cy="533400"/>
            </a:xfrm>
            <a:custGeom>
              <a:avLst/>
              <a:gdLst>
                <a:gd name="connsiteX0" fmla="*/ 0 w 4813300"/>
                <a:gd name="connsiteY0" fmla="*/ 1689100 h 1981200"/>
                <a:gd name="connsiteX1" fmla="*/ 1625600 w 4813300"/>
                <a:gd name="connsiteY1" fmla="*/ 0 h 1981200"/>
                <a:gd name="connsiteX2" fmla="*/ 4813300 w 4813300"/>
                <a:gd name="connsiteY2" fmla="*/ 1981200 h 1981200"/>
                <a:gd name="connsiteX3" fmla="*/ 0 w 4813300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559968 w 4559968"/>
                <a:gd name="connsiteY2" fmla="*/ 1981200 h 1981200"/>
                <a:gd name="connsiteX3" fmla="*/ 0 w 4559968"/>
                <a:gd name="connsiteY3" fmla="*/ 1689100 h 1981200"/>
                <a:gd name="connsiteX0" fmla="*/ 1245491 w 2934368"/>
                <a:gd name="connsiteY0" fmla="*/ 1981200 h 1981200"/>
                <a:gd name="connsiteX1" fmla="*/ 0 w 2934368"/>
                <a:gd name="connsiteY1" fmla="*/ 0 h 1981200"/>
                <a:gd name="connsiteX2" fmla="*/ 2934368 w 2934368"/>
                <a:gd name="connsiteY2" fmla="*/ 1981200 h 1981200"/>
                <a:gd name="connsiteX3" fmla="*/ 1245491 w 2934368"/>
                <a:gd name="connsiteY3" fmla="*/ 1981200 h 1981200"/>
                <a:gd name="connsiteX0" fmla="*/ 1245491 w 2596593"/>
                <a:gd name="connsiteY0" fmla="*/ 1981200 h 1981200"/>
                <a:gd name="connsiteX1" fmla="*/ 0 w 2596593"/>
                <a:gd name="connsiteY1" fmla="*/ 0 h 1981200"/>
                <a:gd name="connsiteX2" fmla="*/ 2596593 w 2596593"/>
                <a:gd name="connsiteY2" fmla="*/ 1981200 h 1981200"/>
                <a:gd name="connsiteX3" fmla="*/ 1245491 w 2596593"/>
                <a:gd name="connsiteY3" fmla="*/ 1981200 h 1981200"/>
                <a:gd name="connsiteX0" fmla="*/ 0 w 1351102"/>
                <a:gd name="connsiteY0" fmla="*/ 990600 h 990600"/>
                <a:gd name="connsiteX1" fmla="*/ 0 w 1351102"/>
                <a:gd name="connsiteY1" fmla="*/ 0 h 990600"/>
                <a:gd name="connsiteX2" fmla="*/ 1351102 w 1351102"/>
                <a:gd name="connsiteY2" fmla="*/ 990600 h 990600"/>
                <a:gd name="connsiteX3" fmla="*/ 0 w 1351102"/>
                <a:gd name="connsiteY3" fmla="*/ 990600 h 990600"/>
                <a:gd name="connsiteX0" fmla="*/ 0 w 1351102"/>
                <a:gd name="connsiteY0" fmla="*/ 1066800 h 1066800"/>
                <a:gd name="connsiteX1" fmla="*/ 0 w 1351102"/>
                <a:gd name="connsiteY1" fmla="*/ 76200 h 1066800"/>
                <a:gd name="connsiteX2" fmla="*/ 1351102 w 1351102"/>
                <a:gd name="connsiteY2" fmla="*/ 0 h 1066800"/>
                <a:gd name="connsiteX3" fmla="*/ 1351102 w 1351102"/>
                <a:gd name="connsiteY3" fmla="*/ 1066800 h 1066800"/>
                <a:gd name="connsiteX4" fmla="*/ 0 w 1351102"/>
                <a:gd name="connsiteY4" fmla="*/ 1066800 h 10668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7620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1143000 h 1143000"/>
                <a:gd name="connsiteX3" fmla="*/ 0 w 1351102"/>
                <a:gd name="connsiteY3" fmla="*/ 1143000 h 1143000"/>
                <a:gd name="connsiteX0" fmla="*/ 0 w 1351102"/>
                <a:gd name="connsiteY0" fmla="*/ 533400 h 533400"/>
                <a:gd name="connsiteX1" fmla="*/ 337776 w 1351102"/>
                <a:gd name="connsiteY1" fmla="*/ 0 h 533400"/>
                <a:gd name="connsiteX2" fmla="*/ 1351102 w 1351102"/>
                <a:gd name="connsiteY2" fmla="*/ 533400 h 533400"/>
                <a:gd name="connsiteX3" fmla="*/ 0 w 1351102"/>
                <a:gd name="connsiteY3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102" h="533400">
                  <a:moveTo>
                    <a:pt x="0" y="533400"/>
                  </a:moveTo>
                  <a:lnTo>
                    <a:pt x="337776" y="0"/>
                  </a:lnTo>
                  <a:lnTo>
                    <a:pt x="1351102" y="533400"/>
                  </a:lnTo>
                  <a:lnTo>
                    <a:pt x="0" y="5334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0000"/>
                  </a:schemeClr>
                </a:gs>
                <a:gs pos="50000">
                  <a:schemeClr val="accent1">
                    <a:tint val="44500"/>
                    <a:satMod val="160000"/>
                    <a:alpha val="50000"/>
                  </a:schemeClr>
                </a:gs>
                <a:gs pos="100000">
                  <a:schemeClr val="accent1">
                    <a:tint val="23500"/>
                    <a:satMod val="16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454334" y="3302983"/>
            <a:ext cx="914400" cy="1257300"/>
            <a:chOff x="990600" y="4724400"/>
            <a:chExt cx="1219200" cy="1676400"/>
          </a:xfrm>
        </p:grpSpPr>
        <p:sp>
          <p:nvSpPr>
            <p:cNvPr id="38" name="Freeform 37"/>
            <p:cNvSpPr/>
            <p:nvPr/>
          </p:nvSpPr>
          <p:spPr>
            <a:xfrm>
              <a:off x="990600" y="5257800"/>
              <a:ext cx="1219200" cy="1143000"/>
            </a:xfrm>
            <a:custGeom>
              <a:avLst/>
              <a:gdLst>
                <a:gd name="connsiteX0" fmla="*/ 0 w 4813300"/>
                <a:gd name="connsiteY0" fmla="*/ 1689100 h 1981200"/>
                <a:gd name="connsiteX1" fmla="*/ 1625600 w 4813300"/>
                <a:gd name="connsiteY1" fmla="*/ 0 h 1981200"/>
                <a:gd name="connsiteX2" fmla="*/ 4813300 w 4813300"/>
                <a:gd name="connsiteY2" fmla="*/ 1981200 h 1981200"/>
                <a:gd name="connsiteX3" fmla="*/ 0 w 4813300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559968 w 4559968"/>
                <a:gd name="connsiteY2" fmla="*/ 1981200 h 1981200"/>
                <a:gd name="connsiteX3" fmla="*/ 0 w 4559968"/>
                <a:gd name="connsiteY3" fmla="*/ 1689100 h 1981200"/>
                <a:gd name="connsiteX0" fmla="*/ 1245491 w 2934368"/>
                <a:gd name="connsiteY0" fmla="*/ 1981200 h 1981200"/>
                <a:gd name="connsiteX1" fmla="*/ 0 w 2934368"/>
                <a:gd name="connsiteY1" fmla="*/ 0 h 1981200"/>
                <a:gd name="connsiteX2" fmla="*/ 2934368 w 2934368"/>
                <a:gd name="connsiteY2" fmla="*/ 1981200 h 1981200"/>
                <a:gd name="connsiteX3" fmla="*/ 1245491 w 2934368"/>
                <a:gd name="connsiteY3" fmla="*/ 1981200 h 1981200"/>
                <a:gd name="connsiteX0" fmla="*/ 1245491 w 2596593"/>
                <a:gd name="connsiteY0" fmla="*/ 1981200 h 1981200"/>
                <a:gd name="connsiteX1" fmla="*/ 0 w 2596593"/>
                <a:gd name="connsiteY1" fmla="*/ 0 h 1981200"/>
                <a:gd name="connsiteX2" fmla="*/ 2596593 w 2596593"/>
                <a:gd name="connsiteY2" fmla="*/ 1981200 h 1981200"/>
                <a:gd name="connsiteX3" fmla="*/ 1245491 w 2596593"/>
                <a:gd name="connsiteY3" fmla="*/ 1981200 h 1981200"/>
                <a:gd name="connsiteX0" fmla="*/ 0 w 1351102"/>
                <a:gd name="connsiteY0" fmla="*/ 990600 h 990600"/>
                <a:gd name="connsiteX1" fmla="*/ 0 w 1351102"/>
                <a:gd name="connsiteY1" fmla="*/ 0 h 990600"/>
                <a:gd name="connsiteX2" fmla="*/ 1351102 w 1351102"/>
                <a:gd name="connsiteY2" fmla="*/ 990600 h 990600"/>
                <a:gd name="connsiteX3" fmla="*/ 0 w 1351102"/>
                <a:gd name="connsiteY3" fmla="*/ 990600 h 990600"/>
                <a:gd name="connsiteX0" fmla="*/ 0 w 1351102"/>
                <a:gd name="connsiteY0" fmla="*/ 1066800 h 1066800"/>
                <a:gd name="connsiteX1" fmla="*/ 0 w 1351102"/>
                <a:gd name="connsiteY1" fmla="*/ 76200 h 1066800"/>
                <a:gd name="connsiteX2" fmla="*/ 1351102 w 1351102"/>
                <a:gd name="connsiteY2" fmla="*/ 0 h 1066800"/>
                <a:gd name="connsiteX3" fmla="*/ 1351102 w 1351102"/>
                <a:gd name="connsiteY3" fmla="*/ 1066800 h 1066800"/>
                <a:gd name="connsiteX4" fmla="*/ 0 w 1351102"/>
                <a:gd name="connsiteY4" fmla="*/ 1066800 h 10668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7620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102" h="1143000">
                  <a:moveTo>
                    <a:pt x="0" y="1143000"/>
                  </a:moveTo>
                  <a:lnTo>
                    <a:pt x="0" y="0"/>
                  </a:lnTo>
                  <a:lnTo>
                    <a:pt x="1351102" y="0"/>
                  </a:lnTo>
                  <a:lnTo>
                    <a:pt x="1351102" y="1143000"/>
                  </a:lnTo>
                  <a:lnTo>
                    <a:pt x="0" y="11430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0000"/>
                  </a:schemeClr>
                </a:gs>
                <a:gs pos="50000">
                  <a:schemeClr val="accent1">
                    <a:tint val="44500"/>
                    <a:satMod val="160000"/>
                    <a:alpha val="50000"/>
                  </a:schemeClr>
                </a:gs>
                <a:gs pos="100000">
                  <a:schemeClr val="accent1">
                    <a:tint val="23500"/>
                    <a:satMod val="16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990600" y="4724400"/>
              <a:ext cx="1219200" cy="533400"/>
            </a:xfrm>
            <a:custGeom>
              <a:avLst/>
              <a:gdLst>
                <a:gd name="connsiteX0" fmla="*/ 0 w 4813300"/>
                <a:gd name="connsiteY0" fmla="*/ 1689100 h 1981200"/>
                <a:gd name="connsiteX1" fmla="*/ 1625600 w 4813300"/>
                <a:gd name="connsiteY1" fmla="*/ 0 h 1981200"/>
                <a:gd name="connsiteX2" fmla="*/ 4813300 w 4813300"/>
                <a:gd name="connsiteY2" fmla="*/ 1981200 h 1981200"/>
                <a:gd name="connsiteX3" fmla="*/ 0 w 4813300"/>
                <a:gd name="connsiteY3" fmla="*/ 1689100 h 1981200"/>
                <a:gd name="connsiteX0" fmla="*/ 0 w 4559968"/>
                <a:gd name="connsiteY0" fmla="*/ 1689100 h 1981200"/>
                <a:gd name="connsiteX1" fmla="*/ 1625600 w 4559968"/>
                <a:gd name="connsiteY1" fmla="*/ 0 h 1981200"/>
                <a:gd name="connsiteX2" fmla="*/ 4559968 w 4559968"/>
                <a:gd name="connsiteY2" fmla="*/ 1981200 h 1981200"/>
                <a:gd name="connsiteX3" fmla="*/ 0 w 4559968"/>
                <a:gd name="connsiteY3" fmla="*/ 1689100 h 1981200"/>
                <a:gd name="connsiteX0" fmla="*/ 1245491 w 2934368"/>
                <a:gd name="connsiteY0" fmla="*/ 1981200 h 1981200"/>
                <a:gd name="connsiteX1" fmla="*/ 0 w 2934368"/>
                <a:gd name="connsiteY1" fmla="*/ 0 h 1981200"/>
                <a:gd name="connsiteX2" fmla="*/ 2934368 w 2934368"/>
                <a:gd name="connsiteY2" fmla="*/ 1981200 h 1981200"/>
                <a:gd name="connsiteX3" fmla="*/ 1245491 w 2934368"/>
                <a:gd name="connsiteY3" fmla="*/ 1981200 h 1981200"/>
                <a:gd name="connsiteX0" fmla="*/ 1245491 w 2596593"/>
                <a:gd name="connsiteY0" fmla="*/ 1981200 h 1981200"/>
                <a:gd name="connsiteX1" fmla="*/ 0 w 2596593"/>
                <a:gd name="connsiteY1" fmla="*/ 0 h 1981200"/>
                <a:gd name="connsiteX2" fmla="*/ 2596593 w 2596593"/>
                <a:gd name="connsiteY2" fmla="*/ 1981200 h 1981200"/>
                <a:gd name="connsiteX3" fmla="*/ 1245491 w 2596593"/>
                <a:gd name="connsiteY3" fmla="*/ 1981200 h 1981200"/>
                <a:gd name="connsiteX0" fmla="*/ 0 w 1351102"/>
                <a:gd name="connsiteY0" fmla="*/ 990600 h 990600"/>
                <a:gd name="connsiteX1" fmla="*/ 0 w 1351102"/>
                <a:gd name="connsiteY1" fmla="*/ 0 h 990600"/>
                <a:gd name="connsiteX2" fmla="*/ 1351102 w 1351102"/>
                <a:gd name="connsiteY2" fmla="*/ 990600 h 990600"/>
                <a:gd name="connsiteX3" fmla="*/ 0 w 1351102"/>
                <a:gd name="connsiteY3" fmla="*/ 990600 h 990600"/>
                <a:gd name="connsiteX0" fmla="*/ 0 w 1351102"/>
                <a:gd name="connsiteY0" fmla="*/ 1066800 h 1066800"/>
                <a:gd name="connsiteX1" fmla="*/ 0 w 1351102"/>
                <a:gd name="connsiteY1" fmla="*/ 76200 h 1066800"/>
                <a:gd name="connsiteX2" fmla="*/ 1351102 w 1351102"/>
                <a:gd name="connsiteY2" fmla="*/ 0 h 1066800"/>
                <a:gd name="connsiteX3" fmla="*/ 1351102 w 1351102"/>
                <a:gd name="connsiteY3" fmla="*/ 1066800 h 1066800"/>
                <a:gd name="connsiteX4" fmla="*/ 0 w 1351102"/>
                <a:gd name="connsiteY4" fmla="*/ 1066800 h 10668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7620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0 h 1143000"/>
                <a:gd name="connsiteX3" fmla="*/ 1351102 w 1351102"/>
                <a:gd name="connsiteY3" fmla="*/ 1143000 h 1143000"/>
                <a:gd name="connsiteX4" fmla="*/ 0 w 1351102"/>
                <a:gd name="connsiteY4" fmla="*/ 1143000 h 1143000"/>
                <a:gd name="connsiteX0" fmla="*/ 0 w 1351102"/>
                <a:gd name="connsiteY0" fmla="*/ 1143000 h 1143000"/>
                <a:gd name="connsiteX1" fmla="*/ 0 w 1351102"/>
                <a:gd name="connsiteY1" fmla="*/ 0 h 1143000"/>
                <a:gd name="connsiteX2" fmla="*/ 1351102 w 1351102"/>
                <a:gd name="connsiteY2" fmla="*/ 1143000 h 1143000"/>
                <a:gd name="connsiteX3" fmla="*/ 0 w 1351102"/>
                <a:gd name="connsiteY3" fmla="*/ 1143000 h 1143000"/>
                <a:gd name="connsiteX0" fmla="*/ 0 w 1351102"/>
                <a:gd name="connsiteY0" fmla="*/ 533400 h 533400"/>
                <a:gd name="connsiteX1" fmla="*/ 337776 w 1351102"/>
                <a:gd name="connsiteY1" fmla="*/ 0 h 533400"/>
                <a:gd name="connsiteX2" fmla="*/ 1351102 w 1351102"/>
                <a:gd name="connsiteY2" fmla="*/ 533400 h 533400"/>
                <a:gd name="connsiteX3" fmla="*/ 0 w 1351102"/>
                <a:gd name="connsiteY3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1102" h="533400">
                  <a:moveTo>
                    <a:pt x="0" y="533400"/>
                  </a:moveTo>
                  <a:lnTo>
                    <a:pt x="337776" y="0"/>
                  </a:lnTo>
                  <a:lnTo>
                    <a:pt x="1351102" y="533400"/>
                  </a:lnTo>
                  <a:lnTo>
                    <a:pt x="0" y="5334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0000"/>
                  </a:schemeClr>
                </a:gs>
                <a:gs pos="50000">
                  <a:schemeClr val="accent1">
                    <a:tint val="44500"/>
                    <a:satMod val="160000"/>
                    <a:alpha val="50000"/>
                  </a:schemeClr>
                </a:gs>
                <a:gs pos="100000">
                  <a:schemeClr val="accent1">
                    <a:tint val="23500"/>
                    <a:satMod val="16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Freeform 40"/>
          <p:cNvSpPr/>
          <p:nvPr/>
        </p:nvSpPr>
        <p:spPr>
          <a:xfrm rot="1800000">
            <a:off x="2816384" y="2806334"/>
            <a:ext cx="797243" cy="747416"/>
          </a:xfrm>
          <a:custGeom>
            <a:avLst/>
            <a:gdLst>
              <a:gd name="connsiteX0" fmla="*/ 0 w 4813300"/>
              <a:gd name="connsiteY0" fmla="*/ 1689100 h 1981200"/>
              <a:gd name="connsiteX1" fmla="*/ 1625600 w 4813300"/>
              <a:gd name="connsiteY1" fmla="*/ 0 h 1981200"/>
              <a:gd name="connsiteX2" fmla="*/ 4813300 w 4813300"/>
              <a:gd name="connsiteY2" fmla="*/ 1981200 h 1981200"/>
              <a:gd name="connsiteX3" fmla="*/ 0 w 4813300"/>
              <a:gd name="connsiteY3" fmla="*/ 1689100 h 1981200"/>
              <a:gd name="connsiteX0" fmla="*/ 0 w 4559968"/>
              <a:gd name="connsiteY0" fmla="*/ 1689100 h 1981200"/>
              <a:gd name="connsiteX1" fmla="*/ 1625600 w 4559968"/>
              <a:gd name="connsiteY1" fmla="*/ 0 h 1981200"/>
              <a:gd name="connsiteX2" fmla="*/ 4559968 w 4559968"/>
              <a:gd name="connsiteY2" fmla="*/ 1981200 h 1981200"/>
              <a:gd name="connsiteX3" fmla="*/ 0 w 4559968"/>
              <a:gd name="connsiteY3" fmla="*/ 1689100 h 1981200"/>
              <a:gd name="connsiteX0" fmla="*/ 1245491 w 2934368"/>
              <a:gd name="connsiteY0" fmla="*/ 1981200 h 1981200"/>
              <a:gd name="connsiteX1" fmla="*/ 0 w 2934368"/>
              <a:gd name="connsiteY1" fmla="*/ 0 h 1981200"/>
              <a:gd name="connsiteX2" fmla="*/ 2934368 w 2934368"/>
              <a:gd name="connsiteY2" fmla="*/ 1981200 h 1981200"/>
              <a:gd name="connsiteX3" fmla="*/ 1245491 w 2934368"/>
              <a:gd name="connsiteY3" fmla="*/ 1981200 h 1981200"/>
              <a:gd name="connsiteX0" fmla="*/ 1245491 w 2596593"/>
              <a:gd name="connsiteY0" fmla="*/ 1981200 h 1981200"/>
              <a:gd name="connsiteX1" fmla="*/ 0 w 2596593"/>
              <a:gd name="connsiteY1" fmla="*/ 0 h 1981200"/>
              <a:gd name="connsiteX2" fmla="*/ 2596593 w 2596593"/>
              <a:gd name="connsiteY2" fmla="*/ 1981200 h 1981200"/>
              <a:gd name="connsiteX3" fmla="*/ 1245491 w 2596593"/>
              <a:gd name="connsiteY3" fmla="*/ 1981200 h 1981200"/>
              <a:gd name="connsiteX0" fmla="*/ 0 w 1351102"/>
              <a:gd name="connsiteY0" fmla="*/ 990600 h 990600"/>
              <a:gd name="connsiteX1" fmla="*/ 0 w 1351102"/>
              <a:gd name="connsiteY1" fmla="*/ 0 h 990600"/>
              <a:gd name="connsiteX2" fmla="*/ 1351102 w 1351102"/>
              <a:gd name="connsiteY2" fmla="*/ 990600 h 990600"/>
              <a:gd name="connsiteX3" fmla="*/ 0 w 1351102"/>
              <a:gd name="connsiteY3" fmla="*/ 990600 h 990600"/>
              <a:gd name="connsiteX0" fmla="*/ 0 w 1351102"/>
              <a:gd name="connsiteY0" fmla="*/ 1066800 h 1066800"/>
              <a:gd name="connsiteX1" fmla="*/ 0 w 1351102"/>
              <a:gd name="connsiteY1" fmla="*/ 76200 h 1066800"/>
              <a:gd name="connsiteX2" fmla="*/ 1351102 w 1351102"/>
              <a:gd name="connsiteY2" fmla="*/ 0 h 1066800"/>
              <a:gd name="connsiteX3" fmla="*/ 1351102 w 1351102"/>
              <a:gd name="connsiteY3" fmla="*/ 1066800 h 1066800"/>
              <a:gd name="connsiteX4" fmla="*/ 0 w 1351102"/>
              <a:gd name="connsiteY4" fmla="*/ 1066800 h 1066800"/>
              <a:gd name="connsiteX0" fmla="*/ 0 w 1351102"/>
              <a:gd name="connsiteY0" fmla="*/ 1143000 h 1143000"/>
              <a:gd name="connsiteX1" fmla="*/ 0 w 1351102"/>
              <a:gd name="connsiteY1" fmla="*/ 0 h 1143000"/>
              <a:gd name="connsiteX2" fmla="*/ 1351102 w 1351102"/>
              <a:gd name="connsiteY2" fmla="*/ 76200 h 1143000"/>
              <a:gd name="connsiteX3" fmla="*/ 1351102 w 1351102"/>
              <a:gd name="connsiteY3" fmla="*/ 1143000 h 1143000"/>
              <a:gd name="connsiteX4" fmla="*/ 0 w 1351102"/>
              <a:gd name="connsiteY4" fmla="*/ 1143000 h 1143000"/>
              <a:gd name="connsiteX0" fmla="*/ 0 w 1351102"/>
              <a:gd name="connsiteY0" fmla="*/ 1143000 h 1143000"/>
              <a:gd name="connsiteX1" fmla="*/ 0 w 1351102"/>
              <a:gd name="connsiteY1" fmla="*/ 0 h 1143000"/>
              <a:gd name="connsiteX2" fmla="*/ 1351102 w 1351102"/>
              <a:gd name="connsiteY2" fmla="*/ 0 h 1143000"/>
              <a:gd name="connsiteX3" fmla="*/ 1351102 w 1351102"/>
              <a:gd name="connsiteY3" fmla="*/ 1143000 h 1143000"/>
              <a:gd name="connsiteX4" fmla="*/ 0 w 1351102"/>
              <a:gd name="connsiteY4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1102" h="1143000">
                <a:moveTo>
                  <a:pt x="0" y="1143000"/>
                </a:moveTo>
                <a:lnTo>
                  <a:pt x="0" y="0"/>
                </a:lnTo>
                <a:lnTo>
                  <a:pt x="1351102" y="0"/>
                </a:lnTo>
                <a:lnTo>
                  <a:pt x="1351102" y="1143000"/>
                </a:lnTo>
                <a:lnTo>
                  <a:pt x="0" y="1143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  <a:alpha val="50000"/>
                </a:schemeClr>
              </a:gs>
              <a:gs pos="50000">
                <a:schemeClr val="accent1">
                  <a:tint val="44500"/>
                  <a:satMod val="160000"/>
                  <a:alpha val="50000"/>
                </a:schemeClr>
              </a:gs>
              <a:gs pos="100000">
                <a:schemeClr val="accent1">
                  <a:tint val="23500"/>
                  <a:satMod val="1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 rot="18000000">
            <a:off x="2150314" y="3182205"/>
            <a:ext cx="458672" cy="430005"/>
          </a:xfrm>
          <a:custGeom>
            <a:avLst/>
            <a:gdLst>
              <a:gd name="connsiteX0" fmla="*/ 0 w 4813300"/>
              <a:gd name="connsiteY0" fmla="*/ 1689100 h 1981200"/>
              <a:gd name="connsiteX1" fmla="*/ 1625600 w 4813300"/>
              <a:gd name="connsiteY1" fmla="*/ 0 h 1981200"/>
              <a:gd name="connsiteX2" fmla="*/ 4813300 w 4813300"/>
              <a:gd name="connsiteY2" fmla="*/ 1981200 h 1981200"/>
              <a:gd name="connsiteX3" fmla="*/ 0 w 4813300"/>
              <a:gd name="connsiteY3" fmla="*/ 1689100 h 1981200"/>
              <a:gd name="connsiteX0" fmla="*/ 0 w 4559968"/>
              <a:gd name="connsiteY0" fmla="*/ 1689100 h 1981200"/>
              <a:gd name="connsiteX1" fmla="*/ 1625600 w 4559968"/>
              <a:gd name="connsiteY1" fmla="*/ 0 h 1981200"/>
              <a:gd name="connsiteX2" fmla="*/ 4559968 w 4559968"/>
              <a:gd name="connsiteY2" fmla="*/ 1981200 h 1981200"/>
              <a:gd name="connsiteX3" fmla="*/ 0 w 4559968"/>
              <a:gd name="connsiteY3" fmla="*/ 1689100 h 1981200"/>
              <a:gd name="connsiteX0" fmla="*/ 1245491 w 2934368"/>
              <a:gd name="connsiteY0" fmla="*/ 1981200 h 1981200"/>
              <a:gd name="connsiteX1" fmla="*/ 0 w 2934368"/>
              <a:gd name="connsiteY1" fmla="*/ 0 h 1981200"/>
              <a:gd name="connsiteX2" fmla="*/ 2934368 w 2934368"/>
              <a:gd name="connsiteY2" fmla="*/ 1981200 h 1981200"/>
              <a:gd name="connsiteX3" fmla="*/ 1245491 w 2934368"/>
              <a:gd name="connsiteY3" fmla="*/ 1981200 h 1981200"/>
              <a:gd name="connsiteX0" fmla="*/ 1245491 w 2596593"/>
              <a:gd name="connsiteY0" fmla="*/ 1981200 h 1981200"/>
              <a:gd name="connsiteX1" fmla="*/ 0 w 2596593"/>
              <a:gd name="connsiteY1" fmla="*/ 0 h 1981200"/>
              <a:gd name="connsiteX2" fmla="*/ 2596593 w 2596593"/>
              <a:gd name="connsiteY2" fmla="*/ 1981200 h 1981200"/>
              <a:gd name="connsiteX3" fmla="*/ 1245491 w 2596593"/>
              <a:gd name="connsiteY3" fmla="*/ 1981200 h 1981200"/>
              <a:gd name="connsiteX0" fmla="*/ 0 w 1351102"/>
              <a:gd name="connsiteY0" fmla="*/ 990600 h 990600"/>
              <a:gd name="connsiteX1" fmla="*/ 0 w 1351102"/>
              <a:gd name="connsiteY1" fmla="*/ 0 h 990600"/>
              <a:gd name="connsiteX2" fmla="*/ 1351102 w 1351102"/>
              <a:gd name="connsiteY2" fmla="*/ 990600 h 990600"/>
              <a:gd name="connsiteX3" fmla="*/ 0 w 1351102"/>
              <a:gd name="connsiteY3" fmla="*/ 990600 h 990600"/>
              <a:gd name="connsiteX0" fmla="*/ 0 w 1351102"/>
              <a:gd name="connsiteY0" fmla="*/ 1066800 h 1066800"/>
              <a:gd name="connsiteX1" fmla="*/ 0 w 1351102"/>
              <a:gd name="connsiteY1" fmla="*/ 76200 h 1066800"/>
              <a:gd name="connsiteX2" fmla="*/ 1351102 w 1351102"/>
              <a:gd name="connsiteY2" fmla="*/ 0 h 1066800"/>
              <a:gd name="connsiteX3" fmla="*/ 1351102 w 1351102"/>
              <a:gd name="connsiteY3" fmla="*/ 1066800 h 1066800"/>
              <a:gd name="connsiteX4" fmla="*/ 0 w 1351102"/>
              <a:gd name="connsiteY4" fmla="*/ 1066800 h 1066800"/>
              <a:gd name="connsiteX0" fmla="*/ 0 w 1351102"/>
              <a:gd name="connsiteY0" fmla="*/ 1143000 h 1143000"/>
              <a:gd name="connsiteX1" fmla="*/ 0 w 1351102"/>
              <a:gd name="connsiteY1" fmla="*/ 0 h 1143000"/>
              <a:gd name="connsiteX2" fmla="*/ 1351102 w 1351102"/>
              <a:gd name="connsiteY2" fmla="*/ 76200 h 1143000"/>
              <a:gd name="connsiteX3" fmla="*/ 1351102 w 1351102"/>
              <a:gd name="connsiteY3" fmla="*/ 1143000 h 1143000"/>
              <a:gd name="connsiteX4" fmla="*/ 0 w 1351102"/>
              <a:gd name="connsiteY4" fmla="*/ 1143000 h 1143000"/>
              <a:gd name="connsiteX0" fmla="*/ 0 w 1351102"/>
              <a:gd name="connsiteY0" fmla="*/ 1143000 h 1143000"/>
              <a:gd name="connsiteX1" fmla="*/ 0 w 1351102"/>
              <a:gd name="connsiteY1" fmla="*/ 0 h 1143000"/>
              <a:gd name="connsiteX2" fmla="*/ 1351102 w 1351102"/>
              <a:gd name="connsiteY2" fmla="*/ 0 h 1143000"/>
              <a:gd name="connsiteX3" fmla="*/ 1351102 w 1351102"/>
              <a:gd name="connsiteY3" fmla="*/ 1143000 h 1143000"/>
              <a:gd name="connsiteX4" fmla="*/ 0 w 1351102"/>
              <a:gd name="connsiteY4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1102" h="1143000">
                <a:moveTo>
                  <a:pt x="0" y="1143000"/>
                </a:moveTo>
                <a:lnTo>
                  <a:pt x="0" y="0"/>
                </a:lnTo>
                <a:lnTo>
                  <a:pt x="1351102" y="0"/>
                </a:lnTo>
                <a:lnTo>
                  <a:pt x="1351102" y="1143000"/>
                </a:lnTo>
                <a:lnTo>
                  <a:pt x="0" y="1143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  <a:alpha val="50000"/>
                </a:schemeClr>
              </a:gs>
              <a:gs pos="50000">
                <a:schemeClr val="accent1">
                  <a:tint val="44500"/>
                  <a:satMod val="160000"/>
                  <a:alpha val="50000"/>
                </a:schemeClr>
              </a:gs>
              <a:gs pos="100000">
                <a:schemeClr val="accent1">
                  <a:tint val="23500"/>
                  <a:satMod val="1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2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Според ъгъла в триъгълника</a:t>
            </a:r>
          </a:p>
          <a:p>
            <a:pPr lvl="1"/>
            <a:r>
              <a:rPr lang="bg-BG" dirty="0"/>
              <a:t>При константен ъгъл дървото е наклонено</a:t>
            </a:r>
          </a:p>
          <a:p>
            <a:pPr lvl="1"/>
            <a:r>
              <a:rPr lang="bg-BG" dirty="0"/>
              <a:t>При случаен ъгъл то приема коралова структура</a:t>
            </a:r>
            <a:endParaRPr lang="en-US" dirty="0"/>
          </a:p>
        </p:txBody>
      </p:sp>
      <p:pic>
        <p:nvPicPr>
          <p:cNvPr id="56322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76017" y="1733550"/>
            <a:ext cx="2743583" cy="171473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3">
            <a:hlinkClick r:id="rId4" action="ppaction://hlinkfile"/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24401" y="1733550"/>
            <a:ext cx="2743583" cy="171473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904906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bg-BG" dirty="0"/>
              <a:t>Рекурсивна фигура</a:t>
            </a:r>
          </a:p>
          <a:p>
            <a:pPr lvl="1"/>
            <a:r>
              <a:rPr lang="bg-BG" dirty="0"/>
              <a:t>Частите на листото наподобяват цялото</a:t>
            </a:r>
          </a:p>
          <a:p>
            <a:pPr lvl="1"/>
            <a:r>
              <a:rPr lang="bg-BG" dirty="0"/>
              <a:t>Огъване чрез ъгъл между два сегмента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Папратово листо</a:t>
            </a:r>
            <a:endParaRPr lang="en-US" dirty="0"/>
          </a:p>
        </p:txBody>
      </p:sp>
      <p:sp>
        <p:nvSpPr>
          <p:cNvPr id="123" name="Isosceles Triangle 122"/>
          <p:cNvSpPr/>
          <p:nvPr/>
        </p:nvSpPr>
        <p:spPr>
          <a:xfrm>
            <a:off x="2895600" y="2571750"/>
            <a:ext cx="1143000" cy="1657350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28" name="Group 227"/>
          <p:cNvGrpSpPr/>
          <p:nvPr/>
        </p:nvGrpSpPr>
        <p:grpSpPr>
          <a:xfrm>
            <a:off x="5567358" y="2824125"/>
            <a:ext cx="507348" cy="1117115"/>
            <a:chOff x="3714744" y="4451300"/>
            <a:chExt cx="676464" cy="1489486"/>
          </a:xfrm>
        </p:grpSpPr>
        <p:grpSp>
          <p:nvGrpSpPr>
            <p:cNvPr id="175" name="Group 174"/>
            <p:cNvGrpSpPr/>
            <p:nvPr/>
          </p:nvGrpSpPr>
          <p:grpSpPr>
            <a:xfrm rot="2700000">
              <a:off x="3819712" y="5369291"/>
              <a:ext cx="466527" cy="676464"/>
              <a:chOff x="5943600" y="3962400"/>
              <a:chExt cx="1524000" cy="2209800"/>
            </a:xfrm>
          </p:grpSpPr>
          <p:cxnSp>
            <p:nvCxnSpPr>
              <p:cNvPr id="163" name="Straight Connector 162"/>
              <p:cNvCxnSpPr/>
              <p:nvPr/>
            </p:nvCxnSpPr>
            <p:spPr>
              <a:xfrm>
                <a:off x="6705600" y="4038600"/>
                <a:ext cx="0" cy="2133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Isosceles Triangle 163"/>
              <p:cNvSpPr/>
              <p:nvPr/>
            </p:nvSpPr>
            <p:spPr>
              <a:xfrm>
                <a:off x="5943600" y="3962400"/>
                <a:ext cx="1524000" cy="2209800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3175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cxnSp>
            <p:nvCxnSpPr>
              <p:cNvPr id="165" name="Straight Connector 164"/>
              <p:cNvCxnSpPr/>
              <p:nvPr/>
            </p:nvCxnSpPr>
            <p:spPr>
              <a:xfrm flipH="1">
                <a:off x="6705600" y="5334000"/>
                <a:ext cx="463084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H="1">
                <a:off x="6705600" y="5048029"/>
                <a:ext cx="367761" cy="3621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 flipH="1">
                <a:off x="6705601" y="4762059"/>
                <a:ext cx="268906" cy="2671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H="1">
                <a:off x="6705600" y="4532576"/>
                <a:ext cx="194766" cy="19182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 flipH="1">
                <a:off x="6705600" y="4310154"/>
                <a:ext cx="110034" cy="1094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6242516" y="5334000"/>
                <a:ext cx="463084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6337839" y="5048029"/>
                <a:ext cx="367761" cy="3621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6436693" y="4762059"/>
                <a:ext cx="268906" cy="2671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6510834" y="4532576"/>
                <a:ext cx="194766" cy="19182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6595566" y="4310154"/>
                <a:ext cx="110034" cy="1094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/>
            <p:cNvGrpSpPr/>
            <p:nvPr/>
          </p:nvGrpSpPr>
          <p:grpSpPr>
            <a:xfrm rot="2700000">
              <a:off x="3821670" y="5100742"/>
              <a:ext cx="373326" cy="541322"/>
              <a:chOff x="5943600" y="3962400"/>
              <a:chExt cx="1524000" cy="2209800"/>
            </a:xfrm>
          </p:grpSpPr>
          <p:cxnSp>
            <p:nvCxnSpPr>
              <p:cNvPr id="177" name="Straight Connector 176"/>
              <p:cNvCxnSpPr/>
              <p:nvPr/>
            </p:nvCxnSpPr>
            <p:spPr>
              <a:xfrm>
                <a:off x="6705600" y="4038600"/>
                <a:ext cx="0" cy="2133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Isosceles Triangle 177"/>
              <p:cNvSpPr/>
              <p:nvPr/>
            </p:nvSpPr>
            <p:spPr>
              <a:xfrm>
                <a:off x="5943600" y="3962400"/>
                <a:ext cx="1524000" cy="2209800"/>
              </a:xfrm>
              <a:prstGeom prst="triangle">
                <a:avLst/>
              </a:prstGeom>
              <a:noFill/>
              <a:ln w="3175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cxnSp>
            <p:nvCxnSpPr>
              <p:cNvPr id="179" name="Straight Connector 178"/>
              <p:cNvCxnSpPr/>
              <p:nvPr/>
            </p:nvCxnSpPr>
            <p:spPr>
              <a:xfrm flipH="1">
                <a:off x="6705600" y="5334000"/>
                <a:ext cx="463084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flipH="1">
                <a:off x="6705600" y="5048029"/>
                <a:ext cx="367761" cy="3621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 flipH="1">
                <a:off x="6705601" y="4762059"/>
                <a:ext cx="268906" cy="2671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 flipH="1">
                <a:off x="6705600" y="4532576"/>
                <a:ext cx="194766" cy="19182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6705600" y="4310154"/>
                <a:ext cx="110034" cy="1094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6242516" y="5334000"/>
                <a:ext cx="463084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6337839" y="5048029"/>
                <a:ext cx="367761" cy="3621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6436693" y="4762059"/>
                <a:ext cx="268906" cy="2671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6510834" y="4532576"/>
                <a:ext cx="194766" cy="19182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6595566" y="4310154"/>
                <a:ext cx="110034" cy="1094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/>
            <p:cNvGrpSpPr/>
            <p:nvPr/>
          </p:nvGrpSpPr>
          <p:grpSpPr>
            <a:xfrm rot="2700000">
              <a:off x="3790895" y="4418621"/>
              <a:ext cx="145238" cy="210595"/>
              <a:chOff x="5943600" y="3962400"/>
              <a:chExt cx="1524000" cy="2209800"/>
            </a:xfrm>
          </p:grpSpPr>
          <p:cxnSp>
            <p:nvCxnSpPr>
              <p:cNvPr id="190" name="Straight Connector 189"/>
              <p:cNvCxnSpPr/>
              <p:nvPr/>
            </p:nvCxnSpPr>
            <p:spPr>
              <a:xfrm>
                <a:off x="6705600" y="4038600"/>
                <a:ext cx="0" cy="2133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Isosceles Triangle 190"/>
              <p:cNvSpPr/>
              <p:nvPr/>
            </p:nvSpPr>
            <p:spPr>
              <a:xfrm>
                <a:off x="5943600" y="3962400"/>
                <a:ext cx="1524000" cy="2209800"/>
              </a:xfrm>
              <a:prstGeom prst="triangle">
                <a:avLst/>
              </a:prstGeom>
              <a:noFill/>
              <a:ln w="3175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cxnSp>
            <p:nvCxnSpPr>
              <p:cNvPr id="192" name="Straight Connector 191"/>
              <p:cNvCxnSpPr/>
              <p:nvPr/>
            </p:nvCxnSpPr>
            <p:spPr>
              <a:xfrm flipH="1">
                <a:off x="6705600" y="5334000"/>
                <a:ext cx="463084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 flipH="1">
                <a:off x="6705600" y="5048029"/>
                <a:ext cx="367761" cy="3621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H="1">
                <a:off x="6705601" y="4762059"/>
                <a:ext cx="268906" cy="2671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flipH="1">
                <a:off x="6705600" y="4532576"/>
                <a:ext cx="194766" cy="19182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 flipH="1">
                <a:off x="6705600" y="4310154"/>
                <a:ext cx="110034" cy="1094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6242516" y="5334000"/>
                <a:ext cx="463084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>
                <a:off x="6337839" y="5048029"/>
                <a:ext cx="367761" cy="3621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>
                <a:off x="6436693" y="4762059"/>
                <a:ext cx="268906" cy="2671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>
                <a:off x="6510834" y="4532576"/>
                <a:ext cx="194766" cy="19182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>
                <a:off x="6595566" y="4310154"/>
                <a:ext cx="110034" cy="1094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201"/>
            <p:cNvGrpSpPr/>
            <p:nvPr/>
          </p:nvGrpSpPr>
          <p:grpSpPr>
            <a:xfrm rot="2700000">
              <a:off x="3821590" y="4841105"/>
              <a:ext cx="272944" cy="395768"/>
              <a:chOff x="5943600" y="3962400"/>
              <a:chExt cx="1524000" cy="2209800"/>
            </a:xfrm>
          </p:grpSpPr>
          <p:cxnSp>
            <p:nvCxnSpPr>
              <p:cNvPr id="203" name="Straight Connector 202"/>
              <p:cNvCxnSpPr/>
              <p:nvPr/>
            </p:nvCxnSpPr>
            <p:spPr>
              <a:xfrm>
                <a:off x="6705600" y="4038600"/>
                <a:ext cx="0" cy="2133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Isosceles Triangle 203"/>
              <p:cNvSpPr/>
              <p:nvPr/>
            </p:nvSpPr>
            <p:spPr>
              <a:xfrm>
                <a:off x="5943600" y="3962400"/>
                <a:ext cx="1524000" cy="2209800"/>
              </a:xfrm>
              <a:prstGeom prst="triangle">
                <a:avLst/>
              </a:prstGeom>
              <a:noFill/>
              <a:ln w="3175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cxnSp>
            <p:nvCxnSpPr>
              <p:cNvPr id="205" name="Straight Connector 204"/>
              <p:cNvCxnSpPr/>
              <p:nvPr/>
            </p:nvCxnSpPr>
            <p:spPr>
              <a:xfrm flipH="1">
                <a:off x="6705600" y="5334000"/>
                <a:ext cx="463084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flipH="1">
                <a:off x="6705600" y="5048029"/>
                <a:ext cx="367761" cy="3621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H="1">
                <a:off x="6705601" y="4762059"/>
                <a:ext cx="268906" cy="2671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 flipH="1">
                <a:off x="6705600" y="4532576"/>
                <a:ext cx="194766" cy="19182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H="1">
                <a:off x="6705600" y="4310154"/>
                <a:ext cx="110034" cy="1094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6242516" y="5334000"/>
                <a:ext cx="463084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6337839" y="5048029"/>
                <a:ext cx="367761" cy="3621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6436693" y="4762059"/>
                <a:ext cx="268906" cy="2671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6510834" y="4532576"/>
                <a:ext cx="194766" cy="19182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6595566" y="4310154"/>
                <a:ext cx="110034" cy="1094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5" name="Group 214"/>
            <p:cNvGrpSpPr/>
            <p:nvPr/>
          </p:nvGrpSpPr>
          <p:grpSpPr>
            <a:xfrm rot="2700000">
              <a:off x="3817929" y="4635091"/>
              <a:ext cx="197716" cy="286688"/>
              <a:chOff x="5943600" y="3962400"/>
              <a:chExt cx="1524000" cy="2209800"/>
            </a:xfrm>
          </p:grpSpPr>
          <p:cxnSp>
            <p:nvCxnSpPr>
              <p:cNvPr id="216" name="Straight Connector 215"/>
              <p:cNvCxnSpPr/>
              <p:nvPr/>
            </p:nvCxnSpPr>
            <p:spPr>
              <a:xfrm>
                <a:off x="6705600" y="4038600"/>
                <a:ext cx="0" cy="2133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Isosceles Triangle 216"/>
              <p:cNvSpPr/>
              <p:nvPr/>
            </p:nvSpPr>
            <p:spPr>
              <a:xfrm>
                <a:off x="5943600" y="3962400"/>
                <a:ext cx="1524000" cy="2209800"/>
              </a:xfrm>
              <a:prstGeom prst="triangle">
                <a:avLst/>
              </a:prstGeom>
              <a:noFill/>
              <a:ln w="3175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cxnSp>
            <p:nvCxnSpPr>
              <p:cNvPr id="218" name="Straight Connector 217"/>
              <p:cNvCxnSpPr/>
              <p:nvPr/>
            </p:nvCxnSpPr>
            <p:spPr>
              <a:xfrm flipH="1">
                <a:off x="6705600" y="5334000"/>
                <a:ext cx="463084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H="1">
                <a:off x="6705600" y="5048029"/>
                <a:ext cx="367761" cy="3621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H="1">
                <a:off x="6705601" y="4762059"/>
                <a:ext cx="268906" cy="2671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H="1">
                <a:off x="6705600" y="4532576"/>
                <a:ext cx="194766" cy="19182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H="1">
                <a:off x="6705600" y="4310154"/>
                <a:ext cx="110034" cy="1094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6242516" y="5334000"/>
                <a:ext cx="463084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6337839" y="5048029"/>
                <a:ext cx="367761" cy="3621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6436693" y="4762059"/>
                <a:ext cx="268906" cy="2671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6510834" y="4532576"/>
                <a:ext cx="194766" cy="19182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>
                <a:off x="6595566" y="4310154"/>
                <a:ext cx="110034" cy="1094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1" name="Straight Connector 120"/>
          <p:cNvCxnSpPr/>
          <p:nvPr/>
        </p:nvCxnSpPr>
        <p:spPr>
          <a:xfrm>
            <a:off x="3467100" y="2628900"/>
            <a:ext cx="0" cy="160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3467100" y="3600450"/>
            <a:ext cx="347313" cy="342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>
            <a:off x="3467101" y="3385972"/>
            <a:ext cx="275821" cy="2716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>
            <a:off x="3467101" y="3171495"/>
            <a:ext cx="201680" cy="2003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H="1">
            <a:off x="3467100" y="2999382"/>
            <a:ext cx="146075" cy="143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H="1">
            <a:off x="3467100" y="2832565"/>
            <a:ext cx="82526" cy="820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3119787" y="3600450"/>
            <a:ext cx="347313" cy="342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3191280" y="3385972"/>
            <a:ext cx="275821" cy="2716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3265420" y="3171495"/>
            <a:ext cx="201680" cy="2003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3321026" y="2999382"/>
            <a:ext cx="146075" cy="1438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3384575" y="2832565"/>
            <a:ext cx="82526" cy="820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5638800" y="2628900"/>
            <a:ext cx="0" cy="160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Isosceles Triangle 149"/>
          <p:cNvSpPr/>
          <p:nvPr/>
        </p:nvSpPr>
        <p:spPr>
          <a:xfrm>
            <a:off x="5067300" y="2571750"/>
            <a:ext cx="1143000" cy="1657350"/>
          </a:xfrm>
          <a:prstGeom prst="triangle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29" name="Group 228"/>
          <p:cNvGrpSpPr/>
          <p:nvPr/>
        </p:nvGrpSpPr>
        <p:grpSpPr>
          <a:xfrm flipH="1">
            <a:off x="5206188" y="2822328"/>
            <a:ext cx="507348" cy="1117115"/>
            <a:chOff x="3714744" y="4451300"/>
            <a:chExt cx="676464" cy="1489486"/>
          </a:xfrm>
        </p:grpSpPr>
        <p:grpSp>
          <p:nvGrpSpPr>
            <p:cNvPr id="230" name="Group 174"/>
            <p:cNvGrpSpPr/>
            <p:nvPr/>
          </p:nvGrpSpPr>
          <p:grpSpPr>
            <a:xfrm rot="2700000">
              <a:off x="3819712" y="5369291"/>
              <a:ext cx="466527" cy="676464"/>
              <a:chOff x="5943600" y="3962400"/>
              <a:chExt cx="1524000" cy="2209800"/>
            </a:xfrm>
          </p:grpSpPr>
          <p:cxnSp>
            <p:nvCxnSpPr>
              <p:cNvPr id="283" name="Straight Connector 282"/>
              <p:cNvCxnSpPr/>
              <p:nvPr/>
            </p:nvCxnSpPr>
            <p:spPr>
              <a:xfrm>
                <a:off x="6705600" y="4038600"/>
                <a:ext cx="0" cy="2133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4" name="Isosceles Triangle 283"/>
              <p:cNvSpPr/>
              <p:nvPr/>
            </p:nvSpPr>
            <p:spPr>
              <a:xfrm>
                <a:off x="5943600" y="3962400"/>
                <a:ext cx="1524000" cy="2209800"/>
              </a:xfrm>
              <a:prstGeom prst="triangle">
                <a:avLst/>
              </a:prstGeom>
              <a:noFill/>
              <a:ln w="3175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cxnSp>
            <p:nvCxnSpPr>
              <p:cNvPr id="285" name="Straight Connector 284"/>
              <p:cNvCxnSpPr/>
              <p:nvPr/>
            </p:nvCxnSpPr>
            <p:spPr>
              <a:xfrm flipH="1">
                <a:off x="6705600" y="5334000"/>
                <a:ext cx="463084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H="1">
                <a:off x="6705600" y="5048029"/>
                <a:ext cx="367761" cy="3621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 flipH="1">
                <a:off x="6705601" y="4762059"/>
                <a:ext cx="268906" cy="2671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H="1">
                <a:off x="6705600" y="4532576"/>
                <a:ext cx="194766" cy="19182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 flipH="1">
                <a:off x="6705600" y="4310154"/>
                <a:ext cx="110034" cy="1094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>
                <a:off x="6242516" y="5334000"/>
                <a:ext cx="463084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6337839" y="5048029"/>
                <a:ext cx="367761" cy="3621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>
                <a:off x="6436693" y="4762059"/>
                <a:ext cx="268906" cy="2671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6510834" y="4532576"/>
                <a:ext cx="194766" cy="19182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>
                <a:off x="6595566" y="4310154"/>
                <a:ext cx="110034" cy="1094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1" name="Group 175"/>
            <p:cNvGrpSpPr/>
            <p:nvPr/>
          </p:nvGrpSpPr>
          <p:grpSpPr>
            <a:xfrm rot="2700000">
              <a:off x="3821670" y="5100742"/>
              <a:ext cx="373326" cy="541322"/>
              <a:chOff x="5943600" y="3962400"/>
              <a:chExt cx="1524000" cy="2209800"/>
            </a:xfrm>
          </p:grpSpPr>
          <p:cxnSp>
            <p:nvCxnSpPr>
              <p:cNvPr id="271" name="Straight Connector 270"/>
              <p:cNvCxnSpPr/>
              <p:nvPr/>
            </p:nvCxnSpPr>
            <p:spPr>
              <a:xfrm>
                <a:off x="6705600" y="4038600"/>
                <a:ext cx="0" cy="2133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Isosceles Triangle 271"/>
              <p:cNvSpPr/>
              <p:nvPr/>
            </p:nvSpPr>
            <p:spPr>
              <a:xfrm>
                <a:off x="5943600" y="3962400"/>
                <a:ext cx="1524000" cy="2209800"/>
              </a:xfrm>
              <a:prstGeom prst="triangle">
                <a:avLst/>
              </a:prstGeom>
              <a:noFill/>
              <a:ln w="3175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cxnSp>
            <p:nvCxnSpPr>
              <p:cNvPr id="273" name="Straight Connector 272"/>
              <p:cNvCxnSpPr/>
              <p:nvPr/>
            </p:nvCxnSpPr>
            <p:spPr>
              <a:xfrm flipH="1">
                <a:off x="6705600" y="5334000"/>
                <a:ext cx="463084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H="1">
                <a:off x="6705600" y="5048029"/>
                <a:ext cx="367761" cy="3621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H="1">
                <a:off x="6705601" y="4762059"/>
                <a:ext cx="268906" cy="2671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H="1">
                <a:off x="6705600" y="4532576"/>
                <a:ext cx="194766" cy="19182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/>
              <p:cNvCxnSpPr/>
              <p:nvPr/>
            </p:nvCxnSpPr>
            <p:spPr>
              <a:xfrm flipH="1">
                <a:off x="6705600" y="4310154"/>
                <a:ext cx="110034" cy="1094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>
                <a:off x="6242516" y="5334000"/>
                <a:ext cx="463084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>
                <a:off x="6337839" y="5048029"/>
                <a:ext cx="367761" cy="3621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6436693" y="4762059"/>
                <a:ext cx="268906" cy="2671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6510834" y="4532576"/>
                <a:ext cx="194766" cy="19182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>
                <a:off x="6595566" y="4310154"/>
                <a:ext cx="110034" cy="1094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2" name="Group 188"/>
            <p:cNvGrpSpPr/>
            <p:nvPr/>
          </p:nvGrpSpPr>
          <p:grpSpPr>
            <a:xfrm rot="2700000">
              <a:off x="3790895" y="4418621"/>
              <a:ext cx="145238" cy="210595"/>
              <a:chOff x="5943600" y="3962400"/>
              <a:chExt cx="1524000" cy="2209800"/>
            </a:xfrm>
          </p:grpSpPr>
          <p:cxnSp>
            <p:nvCxnSpPr>
              <p:cNvPr id="259" name="Straight Connector 258"/>
              <p:cNvCxnSpPr/>
              <p:nvPr/>
            </p:nvCxnSpPr>
            <p:spPr>
              <a:xfrm>
                <a:off x="6705600" y="4038600"/>
                <a:ext cx="0" cy="2133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0" name="Isosceles Triangle 259"/>
              <p:cNvSpPr/>
              <p:nvPr/>
            </p:nvSpPr>
            <p:spPr>
              <a:xfrm>
                <a:off x="5943600" y="3962400"/>
                <a:ext cx="1524000" cy="2209800"/>
              </a:xfrm>
              <a:prstGeom prst="triangle">
                <a:avLst/>
              </a:prstGeom>
              <a:noFill/>
              <a:ln w="3175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cxnSp>
            <p:nvCxnSpPr>
              <p:cNvPr id="261" name="Straight Connector 260"/>
              <p:cNvCxnSpPr/>
              <p:nvPr/>
            </p:nvCxnSpPr>
            <p:spPr>
              <a:xfrm flipH="1">
                <a:off x="6705600" y="5334000"/>
                <a:ext cx="463084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flipH="1">
                <a:off x="6705600" y="5048029"/>
                <a:ext cx="367761" cy="3621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6705601" y="4762059"/>
                <a:ext cx="268906" cy="2671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H="1">
                <a:off x="6705600" y="4532576"/>
                <a:ext cx="194766" cy="19182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H="1">
                <a:off x="6705600" y="4310154"/>
                <a:ext cx="110034" cy="1094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>
                <a:off x="6242516" y="5334000"/>
                <a:ext cx="463084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>
                <a:off x="6337839" y="5048029"/>
                <a:ext cx="367761" cy="3621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>
                <a:off x="6436693" y="4762059"/>
                <a:ext cx="268906" cy="2671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>
                <a:off x="6510834" y="4532576"/>
                <a:ext cx="194766" cy="19182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>
                <a:off x="6595566" y="4310154"/>
                <a:ext cx="110034" cy="1094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oup 201"/>
            <p:cNvGrpSpPr/>
            <p:nvPr/>
          </p:nvGrpSpPr>
          <p:grpSpPr>
            <a:xfrm rot="2700000">
              <a:off x="3821590" y="4841105"/>
              <a:ext cx="272944" cy="395768"/>
              <a:chOff x="5943600" y="3962400"/>
              <a:chExt cx="1524000" cy="2209800"/>
            </a:xfrm>
          </p:grpSpPr>
          <p:cxnSp>
            <p:nvCxnSpPr>
              <p:cNvPr id="247" name="Straight Connector 246"/>
              <p:cNvCxnSpPr/>
              <p:nvPr/>
            </p:nvCxnSpPr>
            <p:spPr>
              <a:xfrm>
                <a:off x="6705600" y="4038600"/>
                <a:ext cx="0" cy="2133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8" name="Isosceles Triangle 247"/>
              <p:cNvSpPr/>
              <p:nvPr/>
            </p:nvSpPr>
            <p:spPr>
              <a:xfrm>
                <a:off x="5943600" y="3962400"/>
                <a:ext cx="1524000" cy="2209800"/>
              </a:xfrm>
              <a:prstGeom prst="triangle">
                <a:avLst/>
              </a:prstGeom>
              <a:noFill/>
              <a:ln w="3175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cxnSp>
            <p:nvCxnSpPr>
              <p:cNvPr id="249" name="Straight Connector 248"/>
              <p:cNvCxnSpPr/>
              <p:nvPr/>
            </p:nvCxnSpPr>
            <p:spPr>
              <a:xfrm flipH="1">
                <a:off x="6705600" y="5334000"/>
                <a:ext cx="463084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H="1">
                <a:off x="6705600" y="5048029"/>
                <a:ext cx="367761" cy="3621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 flipH="1">
                <a:off x="6705601" y="4762059"/>
                <a:ext cx="268906" cy="2671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H="1">
                <a:off x="6705600" y="4532576"/>
                <a:ext cx="194766" cy="19182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flipH="1">
                <a:off x="6705600" y="4310154"/>
                <a:ext cx="110034" cy="1094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6242516" y="5334000"/>
                <a:ext cx="463084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6337839" y="5048029"/>
                <a:ext cx="367761" cy="3621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>
                <a:off x="6436693" y="4762059"/>
                <a:ext cx="268906" cy="2671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>
                <a:off x="6510834" y="4532576"/>
                <a:ext cx="194766" cy="19182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6595566" y="4310154"/>
                <a:ext cx="110034" cy="1094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4" name="Group 214"/>
            <p:cNvGrpSpPr/>
            <p:nvPr/>
          </p:nvGrpSpPr>
          <p:grpSpPr>
            <a:xfrm rot="2700000">
              <a:off x="3817929" y="4635091"/>
              <a:ext cx="197716" cy="286688"/>
              <a:chOff x="5943600" y="3962400"/>
              <a:chExt cx="1524000" cy="2209800"/>
            </a:xfrm>
          </p:grpSpPr>
          <p:cxnSp>
            <p:nvCxnSpPr>
              <p:cNvPr id="235" name="Straight Connector 234"/>
              <p:cNvCxnSpPr/>
              <p:nvPr/>
            </p:nvCxnSpPr>
            <p:spPr>
              <a:xfrm>
                <a:off x="6705600" y="4038600"/>
                <a:ext cx="0" cy="2133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Isosceles Triangle 235"/>
              <p:cNvSpPr/>
              <p:nvPr/>
            </p:nvSpPr>
            <p:spPr>
              <a:xfrm>
                <a:off x="5943600" y="3962400"/>
                <a:ext cx="1524000" cy="2209800"/>
              </a:xfrm>
              <a:prstGeom prst="triangle">
                <a:avLst/>
              </a:prstGeom>
              <a:noFill/>
              <a:ln w="3175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cxnSp>
            <p:nvCxnSpPr>
              <p:cNvPr id="237" name="Straight Connector 236"/>
              <p:cNvCxnSpPr/>
              <p:nvPr/>
            </p:nvCxnSpPr>
            <p:spPr>
              <a:xfrm flipH="1">
                <a:off x="6705600" y="5334000"/>
                <a:ext cx="463084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H="1">
                <a:off x="6705600" y="5048029"/>
                <a:ext cx="367761" cy="3621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flipH="1">
                <a:off x="6705601" y="4762059"/>
                <a:ext cx="268906" cy="2671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H="1">
                <a:off x="6705600" y="4532576"/>
                <a:ext cx="194766" cy="19182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flipH="1">
                <a:off x="6705600" y="4310154"/>
                <a:ext cx="110034" cy="1094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6242516" y="5334000"/>
                <a:ext cx="463084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6337839" y="5048029"/>
                <a:ext cx="367761" cy="3621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6436693" y="4762059"/>
                <a:ext cx="268906" cy="2671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6510834" y="4532576"/>
                <a:ext cx="194766" cy="19182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6595566" y="4310154"/>
                <a:ext cx="110034" cy="1094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2688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Увод във фракталите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899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Примери</a:t>
            </a:r>
          </a:p>
          <a:p>
            <a:pPr lvl="1"/>
            <a:r>
              <a:rPr lang="bg-BG" dirty="0"/>
              <a:t>Папратово листо с едни и същи междинни ъгли във всеки възел</a:t>
            </a:r>
            <a:endParaRPr lang="en-GB" dirty="0"/>
          </a:p>
          <a:p>
            <a:pPr lvl="1"/>
            <a:r>
              <a:rPr lang="bg-BG" dirty="0"/>
              <a:t>Широколистно дърво със случайни ъгли</a:t>
            </a:r>
          </a:p>
          <a:p>
            <a:pPr lvl="2"/>
            <a:r>
              <a:rPr lang="bg-BG" dirty="0"/>
              <a:t>(иначе структурата си е на папратово листо)</a:t>
            </a:r>
          </a:p>
        </p:txBody>
      </p:sp>
      <p:pic>
        <p:nvPicPr>
          <p:cNvPr id="2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76017" y="2457211"/>
            <a:ext cx="2743583" cy="171473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7347" name="Picture 3">
            <a:hlinkClick r:id="rId4" action="ppaction://hlinkfile"/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24401" y="2457211"/>
            <a:ext cx="2743583" cy="171473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316540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Алгебрични</a:t>
            </a:r>
            <a:br>
              <a:rPr lang="bg-BG"/>
            </a:br>
            <a:r>
              <a:rPr lang="bg-BG"/>
              <a:t>методи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34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bg-BG" dirty="0"/>
                  <a:t>Основна идея</a:t>
                </a:r>
              </a:p>
              <a:p>
                <a:pPr lvl="1"/>
                <a:r>
                  <a:rPr lang="bg-BG" dirty="0"/>
                  <a:t>Проста </a:t>
                </a:r>
                <a:r>
                  <a:rPr lang="bg-BG" dirty="0" err="1"/>
                  <a:t>рекурентна</a:t>
                </a:r>
                <a:r>
                  <a:rPr lang="bg-BG" dirty="0"/>
                  <a:t> връзка описваща някаква динамична система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Прилага се многократно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∞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bg-BG" dirty="0"/>
                  <a:t>Изследва се поведението ѝ</a:t>
                </a:r>
              </a:p>
              <a:p>
                <a:pPr lvl="1"/>
                <a:r>
                  <a:rPr lang="bg-BG" dirty="0"/>
                  <a:t>Често резултатите са непредсказуеми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2" t="-146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Алгебрични методи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835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Беноа</a:t>
            </a:r>
            <a:r>
              <a:rPr lang="bg-BG" dirty="0"/>
              <a:t> </a:t>
            </a:r>
            <a:r>
              <a:rPr lang="bg-BG" dirty="0" err="1"/>
              <a:t>Манделброт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История</a:t>
            </a:r>
          </a:p>
          <a:p>
            <a:pPr lvl="1"/>
            <a:r>
              <a:rPr lang="ru-RU" dirty="0"/>
              <a:t>За първи път в света </a:t>
            </a:r>
            <a:r>
              <a:rPr lang="ru-RU"/>
              <a:t>използва</a:t>
            </a:r>
            <a:r>
              <a:rPr lang="ru-RU" dirty="0"/>
              <a:t> компютър за визуализиране на поведението на динамична система</a:t>
            </a:r>
          </a:p>
          <a:p>
            <a:pPr lvl="1"/>
            <a:r>
              <a:rPr lang="ru-RU" dirty="0"/>
              <a:t>Въвежда </a:t>
            </a:r>
            <a:r>
              <a:rPr lang="ru-RU" dirty="0" err="1"/>
              <a:t>думата</a:t>
            </a:r>
            <a:r>
              <a:rPr lang="ru-RU" dirty="0"/>
              <a:t> </a:t>
            </a:r>
            <a:r>
              <a:rPr lang="ru-RU" i="1" dirty="0"/>
              <a:t>фрактал</a:t>
            </a:r>
            <a:endParaRPr lang="en-US" i="1" dirty="0"/>
          </a:p>
          <a:p>
            <a:pPr lvl="2"/>
            <a:r>
              <a:rPr lang="ru-RU" dirty="0"/>
              <a:t>(от </a:t>
            </a:r>
            <a:r>
              <a:rPr lang="ru-RU" dirty="0" err="1"/>
              <a:t>латински</a:t>
            </a:r>
            <a:r>
              <a:rPr lang="ru-RU" dirty="0"/>
              <a:t> </a:t>
            </a:r>
            <a:r>
              <a:rPr lang="ru-RU" i="1" dirty="0"/>
              <a:t>fractus </a:t>
            </a:r>
            <a:r>
              <a:rPr lang="ru-RU" dirty="0"/>
              <a:t>– </a:t>
            </a:r>
            <a:r>
              <a:rPr lang="ru-RU" i="1" dirty="0"/>
              <a:t>счупен</a:t>
            </a:r>
            <a:r>
              <a:rPr lang="ru-RU" dirty="0"/>
              <a:t>)</a:t>
            </a:r>
          </a:p>
          <a:p>
            <a:pPr lvl="1"/>
            <a:r>
              <a:rPr lang="ru-RU" dirty="0"/>
              <a:t>Открива фрактал, наречен по-късно </a:t>
            </a:r>
            <a:r>
              <a:rPr lang="ru-RU" i="1" dirty="0"/>
              <a:t>Множество на Манделброт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087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andelbrotSe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52" y="463102"/>
            <a:ext cx="5629800" cy="4206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1981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/>
              <a:t>Фракталът се самосъдържа</a:t>
            </a:r>
          </a:p>
          <a:p>
            <a:pPr lvl="1"/>
            <a:r>
              <a:rPr lang="bg-BG"/>
              <a:t>Безкраен брой минибротчета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Себеподобие</a:t>
            </a:r>
            <a:endParaRPr lang="en-US" dirty="0"/>
          </a:p>
        </p:txBody>
      </p:sp>
      <p:pic>
        <p:nvPicPr>
          <p:cNvPr id="8" name="Picture 5" descr="C:\Pavel\Projects\ART\Mandelbrot\Gallery\English\Coffee-EN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49833" y="1703620"/>
            <a:ext cx="2436816" cy="338059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7171" name="Picture 3" descr="Spiderweb-B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813" y="2175507"/>
            <a:ext cx="2437735" cy="243681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9" name="Oval 8"/>
          <p:cNvSpPr/>
          <p:nvPr/>
        </p:nvSpPr>
        <p:spPr>
          <a:xfrm>
            <a:off x="7062315" y="3116033"/>
            <a:ext cx="587829" cy="587828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  <a:alpha val="50000"/>
                </a:schemeClr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</a:gradFill>
          <a:ln w="50800">
            <a:solidFill>
              <a:srgbClr val="0000CC"/>
            </a:solidFill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55978" y="2581643"/>
            <a:ext cx="587829" cy="587828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  <a:alpha val="50000"/>
                </a:schemeClr>
              </a:gs>
              <a:gs pos="100000">
                <a:srgbClr val="0070C0"/>
              </a:gs>
            </a:gsLst>
            <a:path path="circle">
              <a:fillToRect l="50000" t="50000" r="50000" b="50000"/>
            </a:path>
          </a:gradFill>
          <a:ln w="50800">
            <a:solidFill>
              <a:srgbClr val="0000CC"/>
            </a:solidFill>
          </a:ln>
          <a:effectLst>
            <a:outerShdw blurRad="63500" sx="102000" sy="102000" algn="ctr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74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 descr="C:\Pavel\Courses\Materials\Course.OKG 2012-13\22. Fractals\evdz1_082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7696200" y="4705350"/>
            <a:ext cx="1447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100" dirty="0">
                <a:solidFill>
                  <a:srgbClr val="FF0066"/>
                </a:solidFill>
              </a:rPr>
              <a:t>Илюстрация </a:t>
            </a:r>
            <a:r>
              <a:rPr lang="en-US" sz="1100" dirty="0" err="1">
                <a:solidFill>
                  <a:srgbClr val="FF0066"/>
                </a:solidFill>
              </a:rPr>
              <a:t>Pauldelbrot</a:t>
            </a:r>
            <a:endParaRPr lang="en-US" sz="1100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243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 descr="C:\Pavel\Projects\ART\Mandelbrot\Snapshots\snapshot2010090510315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4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3596638"/>
      </p:ext>
    </p:extLst>
  </p:cSld>
  <p:clrMapOvr>
    <a:masterClrMapping/>
  </p:clrMapOvr>
  <p:transition spd="med" advClick="0" advTm="5000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 descr="C:\Pavel\Courses\Materials\Course.OKG 2012-13\22. Fractals\evdz1_112hq.png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0"/>
            <a:ext cx="9145277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7696200" y="4705350"/>
            <a:ext cx="1447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100" dirty="0">
                <a:solidFill>
                  <a:srgbClr val="0000CC"/>
                </a:solidFill>
              </a:rPr>
              <a:t>Илюстрация </a:t>
            </a:r>
            <a:r>
              <a:rPr lang="en-US" sz="1100" dirty="0" err="1">
                <a:solidFill>
                  <a:srgbClr val="0000CC"/>
                </a:solidFill>
              </a:rPr>
              <a:t>Pauldelbrot</a:t>
            </a:r>
            <a:endParaRPr lang="en-US" sz="11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113130"/>
      </p:ext>
    </p:extLst>
  </p:cSld>
  <p:clrMapOvr>
    <a:masterClrMapping/>
  </p:clrMapOvr>
  <p:transition spd="med" advClick="0" advTm="5000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 descr="C:\Pavel\Projects\ART\Mandelbrot\Snapshots\snapshot201009051022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1620746"/>
      </p:ext>
    </p:extLst>
  </p:cSld>
  <p:clrMapOvr>
    <a:masterClrMapping/>
  </p:clrMapOvr>
  <p:transition spd="med" advClick="0" advTm="5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Обикновени обекти в геометрията</a:t>
            </a:r>
          </a:p>
          <a:p>
            <a:pPr lvl="1"/>
            <a:r>
              <a:rPr lang="bg-BG" dirty="0"/>
              <a:t>Точка (0</a:t>
            </a:r>
            <a:r>
              <a:rPr lang="en-US" dirty="0"/>
              <a:t>D</a:t>
            </a:r>
            <a:r>
              <a:rPr lang="bg-BG" dirty="0"/>
              <a:t>), отсечка (1</a:t>
            </a:r>
            <a:r>
              <a:rPr lang="en-US" dirty="0"/>
              <a:t>D),</a:t>
            </a:r>
            <a:r>
              <a:rPr lang="bg-BG" dirty="0"/>
              <a:t> квадрат (</a:t>
            </a:r>
            <a:r>
              <a:rPr lang="en-US" dirty="0"/>
              <a:t>2D),</a:t>
            </a:r>
            <a:r>
              <a:rPr lang="bg-BG" dirty="0"/>
              <a:t> куб (</a:t>
            </a:r>
            <a:r>
              <a:rPr lang="en-US" dirty="0"/>
              <a:t>3D), </a:t>
            </a:r>
            <a:r>
              <a:rPr lang="bg-BG" dirty="0" err="1"/>
              <a:t>тесеракт</a:t>
            </a:r>
            <a:r>
              <a:rPr lang="bg-BG" dirty="0"/>
              <a:t> (</a:t>
            </a:r>
            <a:r>
              <a:rPr lang="en-US" dirty="0"/>
              <a:t>4D), …</a:t>
            </a:r>
            <a:endParaRPr lang="bg-BG" dirty="0"/>
          </a:p>
          <a:p>
            <a:r>
              <a:rPr lang="bg-BG" dirty="0"/>
              <a:t>Фракталът има дробна размерност</a:t>
            </a:r>
          </a:p>
          <a:p>
            <a:pPr lvl="1"/>
            <a:r>
              <a:rPr lang="bg-BG" dirty="0"/>
              <a:t>Множество на </a:t>
            </a:r>
            <a:r>
              <a:rPr lang="bg-BG" dirty="0" err="1"/>
              <a:t>Кантор</a:t>
            </a:r>
            <a:r>
              <a:rPr lang="bg-BG" dirty="0"/>
              <a:t> (≈0.63</a:t>
            </a:r>
            <a:r>
              <a:rPr lang="en-US" dirty="0"/>
              <a:t>D)</a:t>
            </a:r>
            <a:endParaRPr lang="bg-BG" dirty="0"/>
          </a:p>
          <a:p>
            <a:pPr lvl="1"/>
            <a:r>
              <a:rPr lang="bg-BG" dirty="0"/>
              <a:t>Крива на Кох (≈1.26</a:t>
            </a:r>
            <a:r>
              <a:rPr lang="en-US" dirty="0"/>
              <a:t>D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Драконова крива (≈1.52</a:t>
            </a:r>
            <a:r>
              <a:rPr lang="en-US" dirty="0"/>
              <a:t>D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Гъба на </a:t>
            </a:r>
            <a:r>
              <a:rPr lang="bg-BG" dirty="0" err="1"/>
              <a:t>Менгер</a:t>
            </a:r>
            <a:r>
              <a:rPr lang="bg-BG" dirty="0"/>
              <a:t> (≈2.73</a:t>
            </a:r>
            <a:r>
              <a:rPr lang="en-US" dirty="0"/>
              <a:t>D</a:t>
            </a:r>
            <a:r>
              <a:rPr lang="bg-BG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Какво са фракталите?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940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C:\Pavel\Courses\Materials\Course.OKG 2012-13\22. Fractals\evdz1_08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" y="0"/>
            <a:ext cx="9150116" cy="51435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7696200" y="4705350"/>
            <a:ext cx="1447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100" dirty="0">
                <a:solidFill>
                  <a:schemeClr val="bg1">
                    <a:lumMod val="75000"/>
                  </a:schemeClr>
                </a:solidFill>
              </a:rPr>
              <a:t>Илюстрация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Pauldelbrot</a:t>
            </a:r>
            <a:endParaRPr lang="en-US" sz="11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805809"/>
      </p:ext>
    </p:extLst>
  </p:cSld>
  <p:clrMapOvr>
    <a:masterClrMapping/>
  </p:clrMapOvr>
  <p:transition spd="med" advClick="0" advTm="5000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:\Pavel\Projects\ART\Mandelbrot\Snapshots\snapshot2010090510234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6738229"/>
      </p:ext>
    </p:extLst>
  </p:cSld>
  <p:clrMapOvr>
    <a:masterClrMapping/>
  </p:clrMapOvr>
  <p:transition spd="med" advClick="0" advTm="5000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Генериране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Начална конфигурация</a:t>
                </a:r>
              </a:p>
              <a:p>
                <a:pPr lvl="1"/>
                <a:r>
                  <a:rPr lang="bg-BG" dirty="0"/>
                  <a:t>Разглеждаме комплексната равнина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</a:rPr>
                      <m:t>ℂ</m:t>
                    </m:r>
                  </m:oMath>
                </a14:m>
                <a:endParaRPr lang="bg-BG" b="1" dirty="0"/>
              </a:p>
              <a:p>
                <a:pPr lvl="1">
                  <a:tabLst>
                    <a:tab pos="2292350" algn="l"/>
                  </a:tabLst>
                </a:pPr>
                <a:r>
                  <a:rPr lang="bg-BG" dirty="0"/>
                  <a:t>На всеки пиксел съответства някаква точка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𝑐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1" i="1" dirty="0">
                        <a:latin typeface="Cambria Math"/>
                      </a:rPr>
                      <m:t>ℂ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/>
                  <a:t>с координати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/>
                      </a:rPr>
                      <m:t>(</m:t>
                    </m:r>
                    <m:r>
                      <a:rPr lang="en-US" i="1" dirty="0" err="1" smtClean="0">
                        <a:latin typeface="Cambria Math"/>
                      </a:rPr>
                      <m:t>𝑥</m:t>
                    </m:r>
                    <m:r>
                      <a:rPr lang="en-US" i="1" dirty="0" err="1" smtClean="0">
                        <a:latin typeface="Cambria Math"/>
                      </a:rPr>
                      <m:t>,</m:t>
                    </m:r>
                    <m:r>
                      <a:rPr lang="en-US" i="1" dirty="0" err="1" smtClean="0">
                        <a:latin typeface="Cambria Math"/>
                      </a:rPr>
                      <m:t>𝑦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/>
                  <a:t>и формула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latin typeface="Cambria Math"/>
                      </a:rPr>
                      <m:t>𝑥</m:t>
                    </m:r>
                    <m:r>
                      <a:rPr lang="en-US" b="0" i="1" dirty="0" smtClean="0">
                        <a:latin typeface="Cambria Math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/>
                      </a:rPr>
                      <m:t>𝑦</m:t>
                    </m:r>
                  </m:oMath>
                </a14:m>
                <a:endParaRPr lang="bg-BG" sz="1600" i="1" dirty="0"/>
              </a:p>
              <a:p>
                <a:pPr lvl="1"/>
                <a:r>
                  <a:rPr lang="bg-BG" dirty="0"/>
                  <a:t>Започваме от точка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ℂ</m:t>
                    </m:r>
                  </m:oMath>
                </a14:m>
                <a:endParaRPr lang="en-US" b="0" dirty="0">
                  <a:ea typeface="Cambria Math"/>
                </a:endParaRPr>
              </a:p>
              <a:p>
                <a:pPr lvl="1"/>
                <a:r>
                  <a:rPr lang="bg-BG" dirty="0"/>
                  <a:t>Т.е.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=0+0</m:t>
                    </m:r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2" t="-146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073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Процес</a:t>
                </a:r>
              </a:p>
              <a:p>
                <a:pPr lvl="1"/>
                <a:r>
                  <a:rPr lang="bg-BG" dirty="0"/>
                  <a:t>Повтаряме многократно стъпката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𝑐</m:t>
                    </m:r>
                  </m:oMath>
                </a14:m>
                <a:endParaRPr lang="bg-BG" dirty="0"/>
              </a:p>
              <a:p>
                <a:r>
                  <a:rPr lang="bg-BG" dirty="0"/>
                  <a:t>Наблюдаваме поведението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bg-BG" dirty="0"/>
                  <a:t>На пръв поглед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bg-BG" dirty="0"/>
                  <a:t> скача хаотично из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ℂ</m:t>
                    </m:r>
                  </m:oMath>
                </a14:m>
                <a:endParaRPr lang="en-US" dirty="0"/>
              </a:p>
              <a:p>
                <a:pPr lvl="1"/>
                <a:r>
                  <a:rPr lang="bg-BG" dirty="0"/>
                  <a:t>На втори –</a:t>
                </a:r>
                <a:r>
                  <a:rPr lang="en-US" dirty="0"/>
                  <a:t> </a:t>
                </a:r>
                <a:r>
                  <a:rPr lang="bg-BG" dirty="0"/>
                  <a:t>може да гравитира около някоя точка</a:t>
                </a:r>
                <a:endParaRPr lang="en-US" dirty="0"/>
              </a:p>
              <a:p>
                <a:pPr lvl="2"/>
                <a:r>
                  <a:rPr lang="en-US" dirty="0"/>
                  <a:t>(</a:t>
                </a:r>
                <a:r>
                  <a:rPr lang="bg-BG" dirty="0"/>
                  <a:t>т.е.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bg-BG" dirty="0"/>
                  <a:t>е ограничена)</a:t>
                </a:r>
              </a:p>
              <a:p>
                <a:pPr lvl="1"/>
                <a:r>
                  <a:rPr lang="bg-BG" dirty="0"/>
                  <a:t>Или да се отдалечава </a:t>
                </a:r>
                <a:r>
                  <a:rPr lang="bg-BG" dirty="0" err="1"/>
                  <a:t>неустоимо</a:t>
                </a:r>
                <a:r>
                  <a:rPr lang="bg-BG" dirty="0"/>
                  <a:t> и неутешимо</a:t>
                </a:r>
                <a:endParaRPr lang="en-US" dirty="0"/>
              </a:p>
              <a:p>
                <a:pPr lvl="2"/>
                <a:r>
                  <a:rPr lang="bg-BG" dirty="0"/>
                  <a:t>(т.е.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bg-BG" dirty="0"/>
                  <a:t> е неограничена)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2" t="-146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Процес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29591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bg-BG" dirty="0"/>
                  <a:t>Накратко, пресмятаме</a:t>
                </a:r>
                <a:endParaRPr lang="en-US" dirty="0"/>
              </a:p>
              <a:p>
                <a:pPr marL="693738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 marL="693738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𝑐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b="0" dirty="0"/>
              </a:p>
              <a:p>
                <a:pPr marL="693738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𝑐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b="0" dirty="0"/>
              </a:p>
              <a:p>
                <a:pPr marL="693738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𝑐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b="0" dirty="0"/>
              </a:p>
              <a:p>
                <a:pPr marL="693738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𝑐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  <a:p>
                <a:pPr marL="693738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2" t="-1161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909239"/>
      </p:ext>
    </p:extLst>
  </p:cSld>
  <p:clrMapOvr>
    <a:masterClrMapping/>
  </p:clrMapOvr>
  <p:transition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bg-BG" dirty="0"/>
                  <a:t>Множеството на Манделброт</a:t>
                </a:r>
              </a:p>
              <a:p>
                <a:pPr lvl="1"/>
                <a:r>
                  <a:rPr lang="bg-BG" dirty="0"/>
                  <a:t>Това е множеството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/>
                      </a:rPr>
                      <m:t>𝕄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/>
                  <a:t>от всички точки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𝑐</m:t>
                    </m:r>
                    <m:r>
                      <a:rPr lang="bg-BG" i="1" dirty="0" smtClean="0">
                        <a:latin typeface="Cambria Math"/>
                        <a:sym typeface="Symbol"/>
                      </a:rPr>
                      <m:t></m:t>
                    </m:r>
                    <m:r>
                      <a:rPr lang="bg-BG" i="1" dirty="0" smtClean="0">
                        <a:latin typeface="Cambria Math"/>
                        <a:sym typeface="Symbol"/>
                      </a:rPr>
                      <m:t>ℂ</m:t>
                    </m:r>
                  </m:oMath>
                </a14:m>
                <a:r>
                  <a:rPr lang="bg-BG" dirty="0">
                    <a:sym typeface="Symbol"/>
                  </a:rPr>
                  <a:t>, за които траекторията на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/>
                        <a:sym typeface="Symbol"/>
                      </a:rPr>
                      <m:t>0</m:t>
                    </m:r>
                  </m:oMath>
                </a14:m>
                <a:r>
                  <a:rPr lang="bg-BG" dirty="0">
                    <a:sym typeface="Symbol"/>
                  </a:rPr>
                  <a:t> след безкрайната итерация</a:t>
                </a:r>
                <a:br>
                  <a:rPr lang="en-US" dirty="0">
                    <a:sym typeface="Symbol"/>
                  </a:rPr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sym typeface="Symbol"/>
                      </a:rPr>
                      <m:t>𝑧</m:t>
                    </m:r>
                    <m:r>
                      <a:rPr lang="en-US" i="1" dirty="0" smtClean="0">
                        <a:latin typeface="Cambria Math"/>
                        <a:sym typeface="Symbol"/>
                      </a:rPr>
                      <m:t>←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/>
                            <a:sym typeface="Symbol"/>
                          </a:rPr>
                          <m:t>𝑧</m:t>
                        </m:r>
                      </m:e>
                      <m:sup>
                        <m:r>
                          <a:rPr lang="en-US" i="1" dirty="0" smtClean="0">
                            <a:latin typeface="Cambria Math"/>
                            <a:sym typeface="Symbol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/>
                        <a:sym typeface="Symbol"/>
                      </a:rPr>
                      <m:t>+</m:t>
                    </m:r>
                    <m:r>
                      <a:rPr lang="en-US" i="1" dirty="0" smtClean="0">
                        <a:latin typeface="Cambria Math"/>
                        <a:sym typeface="Symbol"/>
                      </a:rPr>
                      <m:t>𝑐</m:t>
                    </m:r>
                  </m:oMath>
                </a14:m>
                <a:r>
                  <a:rPr lang="bg-BG" dirty="0">
                    <a:sym typeface="Symbol"/>
                  </a:rPr>
                  <a:t> е ограничена</a:t>
                </a:r>
                <a:endParaRPr lang="en-US" dirty="0">
                  <a:sym typeface="Symbol"/>
                </a:endParaRPr>
              </a:p>
              <a:p>
                <a:pPr lvl="1"/>
                <a:r>
                  <a:rPr lang="bg-BG" dirty="0">
                    <a:sym typeface="Symbol"/>
                  </a:rPr>
                  <a:t>При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sym typeface="Symbol"/>
                      </a:rPr>
                      <m:t>𝑓</m:t>
                    </m:r>
                    <m:r>
                      <a:rPr lang="en-US" i="1">
                        <a:latin typeface="Cambria Math"/>
                        <a:sym typeface="Symbol"/>
                      </a:rPr>
                      <m:t>:</m:t>
                    </m:r>
                    <m:r>
                      <a:rPr lang="en-US" i="1">
                        <a:latin typeface="Cambria Math"/>
                        <a:sym typeface="Symbol"/>
                      </a:rPr>
                      <m:t>ℂ</m:t>
                    </m:r>
                    <m:r>
                      <a:rPr lang="en-US" i="1">
                        <a:latin typeface="Cambria Math"/>
                        <a:sym typeface="Symbol"/>
                      </a:rPr>
                      <m:t>→</m:t>
                    </m:r>
                    <m:r>
                      <a:rPr lang="en-US" i="1">
                        <a:latin typeface="Cambria Math"/>
                        <a:sym typeface="Symbol"/>
                      </a:rPr>
                      <m:t>ℂ</m:t>
                    </m:r>
                    <m:r>
                      <a:rPr lang="en-US" i="1">
                        <a:latin typeface="Cambria Math"/>
                        <a:sym typeface="Symbol"/>
                      </a:rPr>
                      <m:t>     </m:t>
                    </m:r>
                    <m:r>
                      <a:rPr lang="en-US" i="1" dirty="0">
                        <a:latin typeface="Cambria Math"/>
                        <a:sym typeface="Symbol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  <a:sym typeface="Symbol"/>
                          </a:rPr>
                          <m:t>𝑧</m:t>
                        </m:r>
                      </m:e>
                    </m:d>
                    <m:r>
                      <a:rPr lang="en-US" i="1" dirty="0">
                        <a:latin typeface="Cambria Math"/>
                        <a:sym typeface="Symbol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/>
                            <a:sym typeface="Symbol"/>
                          </a:rPr>
                          <m:t>𝑧</m:t>
                        </m:r>
                      </m:e>
                      <m:sup>
                        <m:r>
                          <a:rPr lang="en-US" i="1" dirty="0">
                            <a:latin typeface="Cambria Math"/>
                            <a:sym typeface="Symbol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/>
                        <a:sym typeface="Symbol"/>
                      </a:rPr>
                      <m:t>+</m:t>
                    </m:r>
                    <m:r>
                      <a:rPr lang="en-US" i="1" dirty="0">
                        <a:latin typeface="Cambria Math"/>
                        <a:sym typeface="Symbol"/>
                      </a:rPr>
                      <m:t>𝑐</m:t>
                    </m:r>
                    <m:r>
                      <a:rPr lang="en-US" i="1" dirty="0">
                        <a:latin typeface="Cambria Math"/>
                        <a:sym typeface="Symbol"/>
                      </a:rPr>
                      <m:t>    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/>
                            <a:sym typeface="Symbol"/>
                          </a:rPr>
                          <m:t>𝑓</m:t>
                        </m:r>
                      </m:e>
                      <m:sup>
                        <m:r>
                          <a:rPr lang="en-US" i="1" dirty="0">
                            <a:latin typeface="Cambria Math"/>
                            <a:sym typeface="Symbol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latin typeface="Cambria Math"/>
                        <a:sym typeface="Symbol"/>
                      </a:rPr>
                      <m:t>=</m:t>
                    </m:r>
                    <m:r>
                      <a:rPr lang="en-US" i="1" dirty="0">
                        <a:latin typeface="Cambria Math"/>
                        <a:sym typeface="Symbol"/>
                      </a:rPr>
                      <m:t>𝑓</m:t>
                    </m:r>
                    <m:r>
                      <a:rPr lang="en-US" i="1" dirty="0">
                        <a:latin typeface="Cambria Math"/>
                        <a:ea typeface="Cambria Math"/>
                        <a:sym typeface="Symbol"/>
                      </a:rPr>
                      <m:t>∙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/>
                            <a:sym typeface="Symbol"/>
                          </a:rPr>
                          <m:t>𝑓</m:t>
                        </m:r>
                      </m:e>
                      <m:sup>
                        <m:r>
                          <a:rPr lang="en-US" i="1" dirty="0">
                            <a:latin typeface="Cambria Math"/>
                            <a:sym typeface="Symbol"/>
                          </a:rPr>
                          <m:t>𝑛</m:t>
                        </m:r>
                        <m:r>
                          <a:rPr lang="en-US" i="1" dirty="0">
                            <a:latin typeface="Cambria Math"/>
                            <a:sym typeface="Symbol"/>
                          </a:rPr>
                          <m:t>−1</m:t>
                        </m:r>
                      </m:sup>
                    </m:sSup>
                  </m:oMath>
                </a14:m>
                <a:br>
                  <a:rPr lang="bg-BG" dirty="0">
                    <a:sym typeface="Symbol"/>
                  </a:rPr>
                </a:br>
                <a:r>
                  <a:rPr lang="bg-BG" dirty="0">
                    <a:sym typeface="Symbol"/>
                  </a:rPr>
                  <a:t>можем да запишем на един ред:</a:t>
                </a:r>
                <a:endParaRPr lang="en-US" dirty="0">
                  <a:sym typeface="Symbol"/>
                </a:endParaRPr>
              </a:p>
              <a:p>
                <a:pPr marL="752475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bg-BG" i="1" dirty="0">
                          <a:latin typeface="Cambria Math"/>
                        </a:rPr>
                        <m:t>𝕄</m:t>
                      </m:r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𝑐</m:t>
                          </m:r>
                          <m:r>
                            <a:rPr lang="bg-BG" i="1" dirty="0">
                              <a:latin typeface="Cambria Math"/>
                              <a:sym typeface="Symbol"/>
                            </a:rPr>
                            <m:t></m:t>
                          </m:r>
                          <m:r>
                            <a:rPr lang="bg-BG" i="1" dirty="0">
                              <a:latin typeface="Cambria Math"/>
                              <a:sym typeface="Symbol"/>
                            </a:rPr>
                            <m:t>ℂ</m:t>
                          </m:r>
                          <m:r>
                            <a:rPr lang="en-US" i="1" dirty="0">
                              <a:latin typeface="Cambria Math"/>
                              <a:sym typeface="Symbol"/>
                            </a:rPr>
                            <m:t>:</m:t>
                          </m:r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funcPr>
                            <m:fName>
                              <m:r>
                                <a:rPr lang="en-US" b="0" i="1" dirty="0" smtClean="0">
                                  <a:latin typeface="Cambria Math"/>
                                  <a:sym typeface="Symbol"/>
                                </a:rPr>
                                <m:t>𝑠𝑢𝑝</m:t>
                              </m:r>
                              <m:r>
                                <a:rPr lang="en-US" b="0" i="1" dirty="0" smtClean="0">
                                  <a:latin typeface="Cambria Math"/>
                                  <a:sym typeface="Symbol"/>
                                </a:rPr>
                                <m:t> 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/>
                                          <a:sym typeface="Symbol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latin typeface="Cambria Math"/>
                                          <a:sym typeface="Symbol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/>
                                          <a:sym typeface="Symbol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/>
                                  <a:sym typeface="Symbol"/>
                                </a:rPr>
                                <m:t>&lt;</m:t>
                              </m:r>
                              <m:r>
                                <a:rPr lang="en-US" i="1" dirty="0">
                                  <a:latin typeface="Cambria Math"/>
                                  <a:ea typeface="Cambria Math"/>
                                  <a:sym typeface="Symbol"/>
                                </a:rPr>
                                <m:t>∞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ym typeface="Symbol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2" t="-1468" r="-10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Дефиниция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429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bg-BG" dirty="0"/>
                  <a:t>Доказано е, че</a:t>
                </a:r>
              </a:p>
              <a:p>
                <a:pPr lvl="1"/>
                <a:r>
                  <a:rPr lang="bg-BG" dirty="0"/>
                  <a:t>Ако по някое време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bg-BG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 dirty="0" err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 dirty="0" smtClean="0">
                        <a:latin typeface="Cambria Math"/>
                      </a:rPr>
                      <m:t>&gt;2</m:t>
                    </m:r>
                  </m:oMath>
                </a14:m>
                <a:r>
                  <a:rPr lang="en-US" dirty="0"/>
                  <a:t>,</a:t>
                </a:r>
                <a:r>
                  <a:rPr lang="bg-BG" dirty="0"/>
                  <a:t> точката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bg-BG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bg-BG" dirty="0"/>
                  <a:t> е </a:t>
                </a:r>
                <a:r>
                  <a:rPr lang="bg-BG" dirty="0" err="1"/>
                  <a:t>разходяща</a:t>
                </a:r>
                <a:endParaRPr lang="en-US" dirty="0"/>
              </a:p>
              <a:p>
                <a:pPr lvl="1"/>
                <a:r>
                  <a:rPr lang="bg-BG" dirty="0"/>
                  <a:t>Докато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|</m:t>
                    </m:r>
                    <m:sSub>
                      <m:sSubPr>
                        <m:ctrlPr>
                          <a:rPr lang="bg-BG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i="1" dirty="0" err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/>
                      </a:rPr>
                      <m:t>|</m:t>
                    </m:r>
                    <m:r>
                      <a:rPr lang="bg-BG" i="1" dirty="0" smtClean="0">
                        <a:latin typeface="Cambria Math"/>
                      </a:rPr>
                      <m:t>≤</m:t>
                    </m:r>
                    <m:r>
                      <a:rPr lang="en-US" i="1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bg-BG" dirty="0"/>
                  <a:t> нищо не може да се каже</a:t>
                </a:r>
              </a:p>
              <a:p>
                <a:pPr lvl="1"/>
                <a:r>
                  <a:rPr lang="bg-BG" dirty="0"/>
                  <a:t>Понякога се налагат милиони и дори милиарди итерации, за да излезе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bg-BG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Понякога дори и след тях нищо не се знае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2" t="-146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Докога наблюдаваме?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989318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Определяне на цвета</a:t>
                </a:r>
              </a:p>
              <a:p>
                <a:pPr lvl="1"/>
                <a:r>
                  <a:rPr lang="bg-BG" dirty="0"/>
                  <a:t>Зависи от скоростта, с която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bg-BG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bg-BG" dirty="0"/>
                  <a:t> избягва</a:t>
                </a:r>
              </a:p>
              <a:p>
                <a:pPr lvl="1"/>
                <a:r>
                  <a:rPr lang="bg-BG" dirty="0"/>
                  <a:t>Слагаме лимит от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bg-BG" dirty="0"/>
                  <a:t> итерации и броим след колко итерации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bg-BG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bg-BG" dirty="0"/>
                  <a:t> излиза извън кръга с радиус 2</a:t>
                </a:r>
              </a:p>
              <a:p>
                <a:pPr lvl="1"/>
                <a:r>
                  <a:rPr lang="bg-BG" dirty="0"/>
                  <a:t>Този брой определя цвета</a:t>
                </a:r>
              </a:p>
              <a:p>
                <a:pPr lvl="1"/>
                <a:r>
                  <a:rPr lang="bg-BG" dirty="0"/>
                  <a:t>Ако стигнем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bg-BG" dirty="0"/>
                  <a:t> без да сме излезли, приемаме, че имаме ограничена точка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2" t="-146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Цветове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6134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Голямата илюзия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Множеството на </a:t>
            </a:r>
            <a:r>
              <a:rPr lang="bg-BG" dirty="0" err="1"/>
              <a:t>Манделброт</a:t>
            </a:r>
            <a:endParaRPr lang="bg-BG" dirty="0"/>
          </a:p>
          <a:p>
            <a:pPr lvl="1"/>
            <a:r>
              <a:rPr lang="bg-BG" dirty="0"/>
              <a:t>Е това черното в средата</a:t>
            </a:r>
          </a:p>
          <a:p>
            <a:pPr lvl="1"/>
            <a:r>
              <a:rPr lang="bg-BG" dirty="0"/>
              <a:t>Красивата цветна част е околността му</a:t>
            </a:r>
            <a:endParaRPr lang="en-US" dirty="0"/>
          </a:p>
        </p:txBody>
      </p:sp>
      <p:pic>
        <p:nvPicPr>
          <p:cNvPr id="15362" name="Picture 2" descr="C:\Pavel\Courses\Materials\Course.OKG 2012-13\OKG-20 Fractals\Geode-EN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19" y="2571750"/>
            <a:ext cx="3564731" cy="222885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76895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Досега никой не е открил </a:t>
            </a:r>
            <a:r>
              <a:rPr lang="en-US" dirty="0"/>
              <a:t>3D</a:t>
            </a:r>
            <a:r>
              <a:rPr lang="bg-BG" dirty="0"/>
              <a:t> вариант на множеството на Манделброт</a:t>
            </a:r>
          </a:p>
          <a:p>
            <a:pPr lvl="1"/>
            <a:r>
              <a:rPr lang="bg-BG" dirty="0"/>
              <a:t>Много опити, различна степен на успешност</a:t>
            </a:r>
          </a:p>
          <a:p>
            <a:pPr lvl="1"/>
            <a:r>
              <a:rPr lang="bg-BG" dirty="0"/>
              <a:t>Най-близки са </a:t>
            </a:r>
            <a:r>
              <a:rPr lang="bg-BG" dirty="0" err="1"/>
              <a:t>Будаброт</a:t>
            </a:r>
            <a:r>
              <a:rPr lang="bg-BG" dirty="0"/>
              <a:t> (</a:t>
            </a:r>
            <a:r>
              <a:rPr lang="en-US" i="1" dirty="0" err="1"/>
              <a:t>Buddhabrot</a:t>
            </a:r>
            <a:r>
              <a:rPr lang="en-US" dirty="0"/>
              <a:t>) </a:t>
            </a:r>
            <a:r>
              <a:rPr lang="bg-BG" dirty="0"/>
              <a:t>и</a:t>
            </a:r>
            <a:br>
              <a:rPr lang="bg-BG" dirty="0"/>
            </a:br>
            <a:r>
              <a:rPr lang="bg-BG" dirty="0" err="1"/>
              <a:t>Манделбълб</a:t>
            </a:r>
            <a:r>
              <a:rPr lang="en-US" dirty="0"/>
              <a:t> (</a:t>
            </a:r>
            <a:r>
              <a:rPr lang="en-US" i="1" dirty="0" err="1"/>
              <a:t>Mandelbulb</a:t>
            </a:r>
            <a:r>
              <a:rPr lang="en-US" dirty="0"/>
              <a:t>)</a:t>
            </a:r>
            <a:endParaRPr lang="bg-BG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Фракталът в </a:t>
            </a:r>
            <a:r>
              <a:rPr lang="en-US"/>
              <a:t>3D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14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Обиколка на Великобритания</a:t>
            </a:r>
          </a:p>
          <a:p>
            <a:pPr lvl="1"/>
            <a:r>
              <a:rPr lang="bg-BG" dirty="0" err="1"/>
              <a:t>Бено</a:t>
            </a:r>
            <a:r>
              <a:rPr lang="en-GB" dirty="0"/>
              <a:t>à</a:t>
            </a:r>
            <a:r>
              <a:rPr lang="bg-BG" dirty="0"/>
              <a:t> Манделброт (</a:t>
            </a:r>
            <a:r>
              <a:rPr lang="en-US" dirty="0" err="1"/>
              <a:t>Benoît</a:t>
            </a:r>
            <a:r>
              <a:rPr lang="en-US" dirty="0"/>
              <a:t> Mandelbrot</a:t>
            </a:r>
            <a:r>
              <a:rPr lang="bg-BG" dirty="0"/>
              <a:t>) описва парадокса на крайбрежната ивица</a:t>
            </a:r>
          </a:p>
          <a:p>
            <a:pPr lvl="1"/>
            <a:r>
              <a:rPr lang="bg-BG" dirty="0"/>
              <a:t>Интуицията казва</a:t>
            </a:r>
            <a:r>
              <a:rPr lang="en-US" dirty="0"/>
              <a:t>, </a:t>
            </a:r>
            <a:r>
              <a:rPr lang="bg-BG" dirty="0"/>
              <a:t>че колкото с по-малка мярка мерим, толкова по-точен е резултатът</a:t>
            </a:r>
          </a:p>
          <a:p>
            <a:pPr lvl="1"/>
            <a:r>
              <a:rPr lang="bg-BG" dirty="0"/>
              <a:t>Фракталите казват: </a:t>
            </a:r>
            <a:r>
              <a:rPr lang="bg-BG" dirty="0" err="1"/>
              <a:t>Цъ</a:t>
            </a:r>
            <a:r>
              <a:rPr lang="bg-BG" dirty="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Кошмарът за интуицията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40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err="1"/>
              <a:t>Будаброт</a:t>
            </a:r>
            <a:endParaRPr lang="bg-BG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500" y="742950"/>
            <a:ext cx="3886200" cy="38862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172200" y="4900940"/>
            <a:ext cx="2971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100" dirty="0">
                <a:solidFill>
                  <a:schemeClr val="bg1">
                    <a:lumMod val="50000"/>
                  </a:schemeClr>
                </a:solidFill>
              </a:rPr>
              <a:t>Илюстрация: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UnreifeKirsche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158162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err="1"/>
              <a:t>Манделбълб</a:t>
            </a:r>
            <a:endParaRPr lang="bg-BG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018" y="742950"/>
            <a:ext cx="5329982" cy="387959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172200" y="4900940"/>
            <a:ext cx="2971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100" dirty="0">
                <a:solidFill>
                  <a:schemeClr val="bg1">
                    <a:lumMod val="50000"/>
                  </a:schemeClr>
                </a:solidFill>
              </a:rPr>
              <a:t>Илюстрация: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Soler97</a:t>
            </a:r>
          </a:p>
        </p:txBody>
      </p:sp>
    </p:spTree>
    <p:extLst>
      <p:ext uri="{BB962C8B-B14F-4D97-AF65-F5344CB8AC3E}">
        <p14:creationId xmlns:p14="http://schemas.microsoft.com/office/powerpoint/2010/main" val="1357833961"/>
      </p:ext>
    </p:extLst>
  </p:cSld>
  <p:clrMapOvr>
    <a:masterClrMapping/>
  </p:clrMapOvr>
  <p:transition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Самостоятелна</a:t>
            </a:r>
            <a:br>
              <a:rPr lang="bg-BG"/>
            </a:br>
            <a:r>
              <a:rPr lang="bg-BG"/>
              <a:t>работа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5926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Намерете, вижте и разпознавайте</a:t>
            </a:r>
          </a:p>
          <a:p>
            <a:pPr lvl="1"/>
            <a:r>
              <a:rPr lang="bg-BG" dirty="0"/>
              <a:t>Множество на </a:t>
            </a:r>
            <a:r>
              <a:rPr lang="bg-BG" dirty="0" err="1"/>
              <a:t>Кантор</a:t>
            </a:r>
            <a:endParaRPr lang="bg-BG" dirty="0"/>
          </a:p>
          <a:p>
            <a:pPr lvl="1"/>
            <a:r>
              <a:rPr lang="bg-BG" dirty="0"/>
              <a:t>Прах на </a:t>
            </a:r>
            <a:r>
              <a:rPr lang="bg-BG" dirty="0" err="1"/>
              <a:t>Кантор</a:t>
            </a:r>
            <a:endParaRPr lang="bg-BG" dirty="0"/>
          </a:p>
          <a:p>
            <a:pPr lvl="1"/>
            <a:r>
              <a:rPr lang="bg-BG" dirty="0"/>
              <a:t>Крива на </a:t>
            </a:r>
            <a:r>
              <a:rPr lang="bg-BG" dirty="0" err="1"/>
              <a:t>Госпер</a:t>
            </a:r>
            <a:endParaRPr lang="bg-BG" dirty="0"/>
          </a:p>
          <a:p>
            <a:pPr lvl="1"/>
            <a:r>
              <a:rPr lang="bg-BG" dirty="0"/>
              <a:t>Остров на </a:t>
            </a:r>
            <a:r>
              <a:rPr lang="bg-BG" dirty="0" err="1"/>
              <a:t>Госпер</a:t>
            </a:r>
            <a:endParaRPr lang="bg-BG" dirty="0"/>
          </a:p>
          <a:p>
            <a:pPr lvl="1"/>
            <a:r>
              <a:rPr lang="bg-BG" dirty="0"/>
              <a:t>Гъба на </a:t>
            </a:r>
            <a:r>
              <a:rPr lang="bg-BG" dirty="0" err="1"/>
              <a:t>Менгер</a:t>
            </a:r>
          </a:p>
          <a:p>
            <a:pPr lvl="1"/>
            <a:r>
              <a:rPr lang="bg-BG" dirty="0"/>
              <a:t>Крива на Кох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Самостоятелна работа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275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bg-BG" dirty="0"/>
              <a:t>Снежинка на Кох</a:t>
            </a:r>
          </a:p>
          <a:p>
            <a:pPr lvl="1"/>
            <a:r>
              <a:rPr lang="bg-BG" dirty="0"/>
              <a:t>Триъгълник на </a:t>
            </a:r>
            <a:r>
              <a:rPr lang="bg-BG" dirty="0" err="1"/>
              <a:t>Шерпински</a:t>
            </a:r>
            <a:endParaRPr lang="bg-BG" dirty="0"/>
          </a:p>
          <a:p>
            <a:pPr lvl="1"/>
            <a:r>
              <a:rPr lang="bg-BG" dirty="0"/>
              <a:t>Килим на </a:t>
            </a:r>
            <a:r>
              <a:rPr lang="bg-BG" dirty="0" err="1"/>
              <a:t>Шерпински</a:t>
            </a:r>
            <a:endParaRPr lang="bg-BG" dirty="0"/>
          </a:p>
          <a:p>
            <a:pPr lvl="1"/>
            <a:r>
              <a:rPr lang="bg-BG" dirty="0" err="1"/>
              <a:t>Тетрахедрон</a:t>
            </a:r>
            <a:r>
              <a:rPr lang="bg-BG" dirty="0"/>
              <a:t> на </a:t>
            </a:r>
            <a:r>
              <a:rPr lang="bg-BG" dirty="0" err="1"/>
              <a:t>Шерпински</a:t>
            </a:r>
            <a:endParaRPr lang="bg-BG" dirty="0"/>
          </a:p>
          <a:p>
            <a:pPr lvl="1"/>
            <a:r>
              <a:rPr lang="bg-BG" dirty="0"/>
              <a:t>Крива на </a:t>
            </a:r>
            <a:r>
              <a:rPr lang="bg-BG" dirty="0" err="1"/>
              <a:t>Хилберт</a:t>
            </a:r>
            <a:endParaRPr lang="bg-BG" dirty="0"/>
          </a:p>
          <a:p>
            <a:pPr lvl="1"/>
            <a:r>
              <a:rPr lang="bg-BG" dirty="0"/>
              <a:t>Крива на дракона</a:t>
            </a:r>
            <a:endParaRPr lang="en-US" dirty="0"/>
          </a:p>
          <a:p>
            <a:pPr lvl="1"/>
            <a:r>
              <a:rPr lang="bg-BG" dirty="0"/>
              <a:t>Множество на </a:t>
            </a:r>
            <a:r>
              <a:rPr lang="bg-BG" dirty="0" err="1"/>
              <a:t>Манделброт</a:t>
            </a:r>
            <a:endParaRPr lang="bg-BG" dirty="0"/>
          </a:p>
          <a:p>
            <a:pPr lvl="1"/>
            <a:r>
              <a:rPr lang="bg-BG" dirty="0"/>
              <a:t>Дърво на Питагор</a:t>
            </a:r>
          </a:p>
          <a:p>
            <a:pPr lvl="1"/>
            <a:r>
              <a:rPr lang="bg-BG" dirty="0"/>
              <a:t>Уплътнение на Аполон</a:t>
            </a:r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96206836"/>
      </p:ext>
    </p:extLst>
  </p:cSld>
  <p:clrMapOvr>
    <a:masterClrMapping/>
  </p:clrMapOvr>
  <p:transition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Въпроси?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6394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1123950"/>
            <a:ext cx="7848600" cy="1905000"/>
          </a:xfrm>
        </p:spPr>
        <p:txBody>
          <a:bodyPr numCol="2">
            <a:normAutofit/>
          </a:bodyPr>
          <a:lstStyle/>
          <a:p>
            <a:pPr>
              <a:tabLst>
                <a:tab pos="1033463" algn="l"/>
              </a:tabLst>
            </a:pPr>
            <a:r>
              <a:rPr lang="en-US" sz="2400" b="0" dirty="0"/>
              <a:t>[</a:t>
            </a:r>
            <a:r>
              <a:rPr lang="en-US" sz="2400" dirty="0">
                <a:solidFill>
                  <a:srgbClr val="0070C0"/>
                </a:solidFill>
              </a:rPr>
              <a:t>AGO2</a:t>
            </a:r>
            <a:r>
              <a:rPr lang="en-US" sz="2400" b="0" dirty="0"/>
              <a:t>]	</a:t>
            </a:r>
            <a:r>
              <a:rPr lang="bg-BG" sz="2400" b="0" dirty="0"/>
              <a:t>стр. </a:t>
            </a:r>
            <a:r>
              <a:rPr lang="en-US" sz="2400" b="0" dirty="0"/>
              <a:t>188-190, 797-810</a:t>
            </a:r>
            <a:endParaRPr lang="bg-BG" sz="2400" b="0" dirty="0"/>
          </a:p>
          <a:p>
            <a:pPr>
              <a:tabLst>
                <a:tab pos="1033463" algn="l"/>
              </a:tabLst>
            </a:pPr>
            <a:r>
              <a:rPr lang="en-US" sz="2400" b="0" dirty="0"/>
              <a:t>[</a:t>
            </a:r>
            <a:r>
              <a:rPr lang="en-US" sz="2400" dirty="0" err="1">
                <a:solidFill>
                  <a:srgbClr val="0070C0"/>
                </a:solidFill>
              </a:rPr>
              <a:t>ALZH</a:t>
            </a:r>
            <a:r>
              <a:rPr lang="en-US" sz="2400" b="0" dirty="0"/>
              <a:t>]	</a:t>
            </a:r>
            <a:r>
              <a:rPr lang="bg-BG" sz="2400" b="0" dirty="0"/>
              <a:t>гл. 8</a:t>
            </a:r>
          </a:p>
          <a:p>
            <a:pPr>
              <a:tabLst>
                <a:tab pos="1033463" algn="l"/>
              </a:tabLst>
            </a:pPr>
            <a:r>
              <a:rPr lang="en-US" sz="2400" b="0" dirty="0"/>
              <a:t>[</a:t>
            </a:r>
            <a:r>
              <a:rPr lang="en-US" sz="2400" dirty="0" err="1">
                <a:solidFill>
                  <a:srgbClr val="0070C0"/>
                </a:solidFill>
              </a:rPr>
              <a:t>BAGL</a:t>
            </a:r>
            <a:r>
              <a:rPr lang="en-US" sz="2400" b="0" dirty="0"/>
              <a:t>]	</a:t>
            </a:r>
            <a:r>
              <a:rPr lang="bg-BG" sz="2400" b="0" dirty="0"/>
              <a:t>стр. </a:t>
            </a:r>
            <a:r>
              <a:rPr lang="en-US" sz="2400" b="0" dirty="0"/>
              <a:t>56-70</a:t>
            </a:r>
            <a:endParaRPr lang="bg-BG" sz="2400" b="0" dirty="0"/>
          </a:p>
          <a:p>
            <a:pPr>
              <a:tabLst>
                <a:tab pos="1033463" algn="l"/>
              </a:tabLst>
            </a:pPr>
            <a:r>
              <a:rPr lang="en-US" sz="2400" b="0" dirty="0"/>
              <a:t>[</a:t>
            </a:r>
            <a:r>
              <a:rPr lang="en-US" sz="2400" dirty="0" err="1">
                <a:solidFill>
                  <a:srgbClr val="0070C0"/>
                </a:solidFill>
              </a:rPr>
              <a:t>LENG</a:t>
            </a:r>
            <a:r>
              <a:rPr lang="en-US" sz="2400" b="0" dirty="0"/>
              <a:t>]	</a:t>
            </a:r>
            <a:r>
              <a:rPr lang="bg-BG" sz="2400" b="0" dirty="0"/>
              <a:t>стр. </a:t>
            </a:r>
            <a:r>
              <a:rPr lang="en-US" sz="2400" b="0" dirty="0"/>
              <a:t>499-503</a:t>
            </a:r>
            <a:endParaRPr lang="bg-BG" sz="2400" b="0" dirty="0"/>
          </a:p>
          <a:p>
            <a:pPr>
              <a:tabLst>
                <a:tab pos="1033463" algn="l"/>
              </a:tabLst>
            </a:pPr>
            <a:r>
              <a:rPr lang="en-US" sz="2400" b="0" dirty="0"/>
              <a:t>[</a:t>
            </a:r>
            <a:r>
              <a:rPr lang="en-US" sz="2400" dirty="0" err="1">
                <a:solidFill>
                  <a:srgbClr val="0070C0"/>
                </a:solidFill>
              </a:rPr>
              <a:t>ZHDA</a:t>
            </a:r>
            <a:r>
              <a:rPr lang="en-US" sz="2400" b="0" dirty="0"/>
              <a:t>]	</a:t>
            </a:r>
            <a:r>
              <a:rPr lang="bg-BG" sz="2400" b="0" dirty="0"/>
              <a:t>стр. </a:t>
            </a:r>
            <a:r>
              <a:rPr lang="en-US" sz="2400" b="0" dirty="0"/>
              <a:t>423-428</a:t>
            </a:r>
            <a:endParaRPr lang="bg-BG" sz="2400" b="0" dirty="0"/>
          </a:p>
          <a:p>
            <a:pPr>
              <a:tabLst>
                <a:tab pos="1033463" algn="l"/>
              </a:tabLst>
            </a:pPr>
            <a:r>
              <a:rPr lang="en-US" sz="2400" b="0" dirty="0"/>
              <a:t>[</a:t>
            </a:r>
            <a:r>
              <a:rPr lang="en-US" sz="2400" dirty="0" err="1">
                <a:solidFill>
                  <a:srgbClr val="0070C0"/>
                </a:solidFill>
              </a:rPr>
              <a:t>FALC</a:t>
            </a:r>
            <a:r>
              <a:rPr lang="en-US" sz="2400" b="0" dirty="0"/>
              <a:t>]	</a:t>
            </a:r>
            <a:r>
              <a:rPr lang="bg-BG" sz="2400" b="0" dirty="0"/>
              <a:t>стр. </a:t>
            </a:r>
            <a:r>
              <a:rPr lang="en-US" sz="2400" b="0" dirty="0"/>
              <a:t>xiii-xxii, 197-199, 204-205</a:t>
            </a:r>
            <a:endParaRPr lang="bg-BG" sz="2400" b="0" dirty="0"/>
          </a:p>
          <a:p>
            <a:pPr>
              <a:tabLst>
                <a:tab pos="1033463" algn="l"/>
              </a:tabLst>
            </a:pPr>
            <a:r>
              <a:rPr lang="en-US" sz="2400" b="0" dirty="0"/>
              <a:t>[</a:t>
            </a:r>
            <a:r>
              <a:rPr lang="en-US" sz="2400" dirty="0">
                <a:solidFill>
                  <a:srgbClr val="0070C0"/>
                </a:solidFill>
              </a:rPr>
              <a:t>PARE</a:t>
            </a:r>
            <a:r>
              <a:rPr lang="en-US" sz="2400" b="0" dirty="0"/>
              <a:t>]	</a:t>
            </a:r>
            <a:r>
              <a:rPr lang="bg-BG" sz="2400" b="0" dirty="0"/>
              <a:t>стр. </a:t>
            </a:r>
            <a:r>
              <a:rPr lang="en-US" sz="2400" b="0" dirty="0"/>
              <a:t>271-283</a:t>
            </a:r>
            <a:endParaRPr lang="bg-BG" sz="2400" b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Повече информация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271649" y="3181350"/>
            <a:ext cx="78486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chemeClr val="tx1"/>
                </a:solidFill>
                <a:effectLst/>
                <a:latin typeface="+mj-lt"/>
                <a:ea typeface="+mn-ea"/>
                <a:cs typeface="Lucida Sans Unicode" panose="020B0602030504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2400" kern="1200">
                <a:solidFill>
                  <a:srgbClr val="0070C0"/>
                </a:solidFill>
                <a:effectLst/>
                <a:latin typeface="+mj-lt"/>
                <a:ea typeface="+mn-ea"/>
                <a:cs typeface="Lucida Sans Unicode" panose="020B0602030504020204" pitchFamily="34" charset="0"/>
              </a:defRPr>
            </a:lvl2pPr>
            <a:lvl3pPr marL="746125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000" kern="1200">
                <a:solidFill>
                  <a:srgbClr val="0070C0"/>
                </a:solidFill>
                <a:effectLst/>
                <a:latin typeface="Calibri Light" panose="020F0302020204030204" pitchFamily="34" charset="0"/>
                <a:ea typeface="+mn-ea"/>
                <a:cs typeface="Lucida Sans Unicode" panose="020B0602030504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/>
              <a:t>А също и:</a:t>
            </a:r>
          </a:p>
          <a:p>
            <a:pPr lvl="1"/>
            <a:r>
              <a:rPr lang="en-US" dirty="0" err="1"/>
              <a:t>FractalForums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http://www.fractalforums.com/</a:t>
            </a:r>
            <a:r>
              <a:rPr lang="bg-BG" dirty="0"/>
              <a:t> и </a:t>
            </a:r>
            <a:r>
              <a:rPr lang="en-US" dirty="0">
                <a:hlinkClick r:id="rId4"/>
              </a:rPr>
              <a:t>http://www.fractalforums.org/</a:t>
            </a:r>
            <a:endParaRPr lang="bg-BG" dirty="0"/>
          </a:p>
          <a:p>
            <a:pPr lvl="1"/>
            <a:endParaRPr lang="bg-BG" dirty="0"/>
          </a:p>
          <a:p>
            <a:pPr lvl="1"/>
            <a:endParaRPr lang="en-US" dirty="0"/>
          </a:p>
          <a:p>
            <a:pPr lvl="1"/>
            <a:endParaRPr lang="bg-BG" dirty="0"/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555350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Край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557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/>
              <a:t>Започваме с разкрач 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Да проверим</a:t>
            </a:r>
            <a:endParaRPr lang="en-US" dirty="0"/>
          </a:p>
        </p:txBody>
      </p:sp>
      <p:pic>
        <p:nvPicPr>
          <p:cNvPr id="1026" name="Picture 2" descr="C:\Pavel\Courses\Materials\Course.OKG 2012-13\OKG-20 Fractals\map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6633" y="1657350"/>
            <a:ext cx="4543425" cy="302895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31" name="Rectangle 30"/>
          <p:cNvSpPr/>
          <p:nvPr/>
        </p:nvSpPr>
        <p:spPr>
          <a:xfrm>
            <a:off x="3581400" y="2800350"/>
            <a:ext cx="1981200" cy="800100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200" dirty="0">
                <a:solidFill>
                  <a:sysClr val="windowText" lastClr="000000"/>
                </a:solidFill>
              </a:rPr>
              <a:t>21</a:t>
            </a:r>
            <a:r>
              <a:rPr lang="en-US" sz="3200" dirty="0">
                <a:solidFill>
                  <a:sysClr val="windowText" lastClr="000000"/>
                </a:solidFill>
                <a:sym typeface="Symbol"/>
              </a:rPr>
              <a:t></a:t>
            </a:r>
            <a:r>
              <a:rPr lang="bg-BG" sz="3200" dirty="0">
                <a:solidFill>
                  <a:sysClr val="windowText" lastClr="000000"/>
                </a:solidFill>
              </a:rPr>
              <a:t>1=</a:t>
            </a:r>
            <a:r>
              <a:rPr lang="bg-BG" sz="3200" b="1" dirty="0">
                <a:solidFill>
                  <a:sysClr val="windowText" lastClr="000000"/>
                </a:solidFill>
              </a:rPr>
              <a:t>21</a:t>
            </a:r>
            <a:endParaRPr lang="en-US" sz="3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291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сметнем с разкрач 1/2</a:t>
            </a:r>
          </a:p>
          <a:p>
            <a:pPr lvl="1"/>
            <a:r>
              <a:rPr lang="bg-BG" dirty="0"/>
              <a:t>Очакваме (с основание) измерването да е по-точно</a:t>
            </a:r>
            <a:endParaRPr lang="en-US" dirty="0"/>
          </a:p>
          <a:p>
            <a:endParaRPr lang="en-US" dirty="0"/>
          </a:p>
        </p:txBody>
      </p:sp>
      <p:pic>
        <p:nvPicPr>
          <p:cNvPr id="62" name="Picture 2" descr="C:\Pavel\Courses\Materials\Course.OKG 2012-13\OKG-20 Fractals\map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3309" y="1657350"/>
            <a:ext cx="4543425" cy="302895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25" name="Rectangle 24"/>
          <p:cNvSpPr/>
          <p:nvPr/>
        </p:nvSpPr>
        <p:spPr>
          <a:xfrm>
            <a:off x="3048000" y="2800350"/>
            <a:ext cx="2590800" cy="800100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200" dirty="0">
                <a:solidFill>
                  <a:sysClr val="windowText" lastClr="000000"/>
                </a:solidFill>
              </a:rPr>
              <a:t>47</a:t>
            </a:r>
            <a:r>
              <a:rPr lang="en-US" sz="3200" dirty="0">
                <a:solidFill>
                  <a:sysClr val="windowText" lastClr="000000"/>
                </a:solidFill>
                <a:sym typeface="Symbol"/>
              </a:rPr>
              <a:t></a:t>
            </a:r>
            <a:r>
              <a:rPr lang="bg-BG" sz="3200" dirty="0">
                <a:solidFill>
                  <a:sysClr val="windowText" lastClr="000000"/>
                </a:solidFill>
              </a:rPr>
              <a:t>0.5</a:t>
            </a:r>
            <a:r>
              <a:rPr lang="en-US" sz="3200" dirty="0">
                <a:solidFill>
                  <a:sysClr val="windowText" lastClr="000000"/>
                </a:solidFill>
              </a:rPr>
              <a:t>=</a:t>
            </a:r>
            <a:r>
              <a:rPr lang="bg-BG" sz="3200" b="1" dirty="0">
                <a:solidFill>
                  <a:sysClr val="windowText" lastClr="000000"/>
                </a:solidFill>
              </a:rPr>
              <a:t>23.5</a:t>
            </a:r>
            <a:endParaRPr lang="en-US" sz="3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195884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Сега с разкрач 1/4</a:t>
            </a:r>
          </a:p>
          <a:p>
            <a:pPr lvl="1"/>
            <a:r>
              <a:rPr lang="bg-BG" dirty="0"/>
              <a:t>Трето измерване, трети резултат</a:t>
            </a:r>
          </a:p>
          <a:p>
            <a:pPr lvl="1"/>
            <a:r>
              <a:rPr lang="bg-BG" dirty="0"/>
              <a:t>Дали изобщо е </a:t>
            </a:r>
            <a:r>
              <a:rPr lang="bg-BG" dirty="0" err="1"/>
              <a:t>сходящ</a:t>
            </a:r>
            <a:r>
              <a:rPr lang="bg-BG" dirty="0"/>
              <a:t>?</a:t>
            </a:r>
          </a:p>
        </p:txBody>
      </p:sp>
      <p:pic>
        <p:nvPicPr>
          <p:cNvPr id="75" name="Picture 2" descr="C:\Pavel\Courses\Materials\Course.OKG 2012-13\OKG-20 Fractals\map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3309" y="1657349"/>
            <a:ext cx="4543425" cy="302895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25" name="Rectangle 24"/>
          <p:cNvSpPr/>
          <p:nvPr/>
        </p:nvSpPr>
        <p:spPr>
          <a:xfrm>
            <a:off x="2743200" y="2800349"/>
            <a:ext cx="3200400" cy="800100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200" dirty="0">
                <a:solidFill>
                  <a:sysClr val="windowText" lastClr="000000"/>
                </a:solidFill>
              </a:rPr>
              <a:t>101</a:t>
            </a:r>
            <a:r>
              <a:rPr lang="en-US" sz="3200" dirty="0">
                <a:solidFill>
                  <a:sysClr val="windowText" lastClr="000000"/>
                </a:solidFill>
                <a:sym typeface="Symbol"/>
              </a:rPr>
              <a:t></a:t>
            </a:r>
            <a:r>
              <a:rPr lang="bg-BG" sz="3200" dirty="0">
                <a:solidFill>
                  <a:sysClr val="windowText" lastClr="000000"/>
                </a:solidFill>
              </a:rPr>
              <a:t>0.25</a:t>
            </a:r>
            <a:r>
              <a:rPr lang="en-US" sz="3200" dirty="0">
                <a:solidFill>
                  <a:sysClr val="windowText" lastClr="000000"/>
                </a:solidFill>
              </a:rPr>
              <a:t>=</a:t>
            </a:r>
            <a:r>
              <a:rPr lang="bg-BG" sz="3200" b="1" dirty="0">
                <a:solidFill>
                  <a:sysClr val="windowText" lastClr="000000"/>
                </a:solidFill>
              </a:rPr>
              <a:t>25.25</a:t>
            </a:r>
            <a:endParaRPr lang="en-US" sz="32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949682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А с разкрач 1/8?</a:t>
            </a:r>
          </a:p>
          <a:p>
            <a:pPr lvl="1"/>
            <a:r>
              <a:rPr lang="bg-BG" dirty="0"/>
              <a:t>Четвърто измерване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743200" y="3028950"/>
            <a:ext cx="3200400" cy="8001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3200" dirty="0">
                <a:effectLst>
                  <a:outerShdw blurRad="508000" algn="ctr" rotWithShape="0">
                    <a:prstClr val="black">
                      <a:alpha val="41000"/>
                    </a:prstClr>
                  </a:outerShdw>
                </a:effectLst>
              </a:rPr>
              <a:t>101</a:t>
            </a:r>
            <a:r>
              <a:rPr lang="en-US" sz="3200" dirty="0">
                <a:effectLst>
                  <a:outerShdw blurRad="508000" algn="ctr" rotWithShape="0">
                    <a:prstClr val="black">
                      <a:alpha val="41000"/>
                    </a:prstClr>
                  </a:outerShdw>
                </a:effectLst>
              </a:rPr>
              <a:t>x</a:t>
            </a:r>
            <a:r>
              <a:rPr lang="bg-BG" sz="3200" dirty="0">
                <a:effectLst>
                  <a:outerShdw blurRad="508000" algn="ctr" rotWithShape="0">
                    <a:prstClr val="black">
                      <a:alpha val="41000"/>
                    </a:prstClr>
                  </a:outerShdw>
                </a:effectLst>
              </a:rPr>
              <a:t>0.25</a:t>
            </a:r>
            <a:r>
              <a:rPr lang="en-US" sz="3200" dirty="0">
                <a:effectLst>
                  <a:outerShdw blurRad="508000" algn="ctr" rotWithShape="0">
                    <a:prstClr val="black">
                      <a:alpha val="41000"/>
                    </a:prstClr>
                  </a:outerShdw>
                </a:effectLst>
              </a:rPr>
              <a:t>=</a:t>
            </a:r>
            <a:r>
              <a:rPr lang="bg-BG" sz="4000" b="1" dirty="0">
                <a:effectLst>
                  <a:outerShdw blurRad="508000" algn="ctr" rotWithShape="0">
                    <a:prstClr val="black">
                      <a:alpha val="41000"/>
                    </a:prstClr>
                  </a:outerShdw>
                </a:effectLst>
              </a:rPr>
              <a:t>25.25</a:t>
            </a:r>
            <a:endParaRPr lang="en-US" b="1" dirty="0">
              <a:effectLst>
                <a:outerShdw blurRad="508000" algn="ctr" rotWithShape="0">
                  <a:prstClr val="black">
                    <a:alpha val="41000"/>
                  </a:prst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93309" y="1657350"/>
            <a:ext cx="4543425" cy="3028950"/>
          </a:xfrm>
          <a:prstGeom prst="roundRect">
            <a:avLst>
              <a:gd name="adj" fmla="val 0"/>
            </a:avLst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bg-BG" sz="3200" dirty="0">
                <a:solidFill>
                  <a:schemeClr val="tx1"/>
                </a:solidFill>
              </a:rPr>
              <a:t>Нямам нерви за него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078010"/>
      </p:ext>
    </p:extLst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1214</Words>
  <Application>Microsoft Office PowerPoint</Application>
  <PresentationFormat>On-screen Show (16:9)</PresentationFormat>
  <Paragraphs>244</Paragraphs>
  <Slides>57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Lucida Sans Unicode</vt:lpstr>
      <vt:lpstr>Symbol</vt:lpstr>
      <vt:lpstr>Office Theme</vt:lpstr>
      <vt:lpstr>PowerPoint Presentation</vt:lpstr>
      <vt:lpstr>Съдържание</vt:lpstr>
      <vt:lpstr>Увод във фракталите</vt:lpstr>
      <vt:lpstr>Какво са фракталите?</vt:lpstr>
      <vt:lpstr>Кошмарът за интуицията</vt:lpstr>
      <vt:lpstr>Да проверим</vt:lpstr>
      <vt:lpstr>PowerPoint Presentation</vt:lpstr>
      <vt:lpstr>PowerPoint Presentation</vt:lpstr>
      <vt:lpstr>PowerPoint Presentation</vt:lpstr>
      <vt:lpstr>PowerPoint Presentation</vt:lpstr>
      <vt:lpstr>Пак за кошмара</vt:lpstr>
      <vt:lpstr>Архангел Гавраил</vt:lpstr>
      <vt:lpstr>Светът около нас</vt:lpstr>
      <vt:lpstr>Динамични системи</vt:lpstr>
      <vt:lpstr>Характеристики</vt:lpstr>
      <vt:lpstr>Генериране на фрактали</vt:lpstr>
      <vt:lpstr>Геометрични методи</vt:lpstr>
      <vt:lpstr>Геометрични методи</vt:lpstr>
      <vt:lpstr>Снежинка на Кох</vt:lpstr>
      <vt:lpstr>PowerPoint Presentation</vt:lpstr>
      <vt:lpstr>PowerPoint Presentation</vt:lpstr>
      <vt:lpstr>Драконова крива</vt:lpstr>
      <vt:lpstr>PowerPoint Presentation</vt:lpstr>
      <vt:lpstr>Планински масив</vt:lpstr>
      <vt:lpstr>PowerPoint Presentation</vt:lpstr>
      <vt:lpstr>Пример с планина</vt:lpstr>
      <vt:lpstr>Питагорово дърво</vt:lpstr>
      <vt:lpstr>PowerPoint Presentation</vt:lpstr>
      <vt:lpstr>Папратово листо</vt:lpstr>
      <vt:lpstr>PowerPoint Presentation</vt:lpstr>
      <vt:lpstr>Алгебрични методи</vt:lpstr>
      <vt:lpstr>Алгебрични методи</vt:lpstr>
      <vt:lpstr>Беноа Манделброт</vt:lpstr>
      <vt:lpstr>PowerPoint Presentation</vt:lpstr>
      <vt:lpstr>Себеподобие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Генериране</vt:lpstr>
      <vt:lpstr>Процес</vt:lpstr>
      <vt:lpstr>PowerPoint Presentation</vt:lpstr>
      <vt:lpstr>Дефиниция</vt:lpstr>
      <vt:lpstr>Докога наблюдаваме?</vt:lpstr>
      <vt:lpstr>Цветове</vt:lpstr>
      <vt:lpstr>Голямата илюзия</vt:lpstr>
      <vt:lpstr>Фракталът в 3D</vt:lpstr>
      <vt:lpstr>PowerPoint Presentation</vt:lpstr>
      <vt:lpstr>PowerPoint Presentation</vt:lpstr>
      <vt:lpstr>Самостоятелна работа</vt:lpstr>
      <vt:lpstr>Самостоятелна работа </vt:lpstr>
      <vt:lpstr>PowerPoint Presentation</vt:lpstr>
      <vt:lpstr>Въпроси?</vt:lpstr>
      <vt:lpstr>Повече информация</vt:lpstr>
      <vt:lpstr>Край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2012-07-22T14:27:25Z</dcterms:created>
  <dcterms:modified xsi:type="dcterms:W3CDTF">2021-10-13T09:01:53Z</dcterms:modified>
</cp:coreProperties>
</file>